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s/slide77.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Default Extension="wav" ContentType="audio/wav"/>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Default Extension="bin" ContentType="application/vnd.openxmlformats-officedocument.oleObject"/>
  <Override PartName="/ppt/slideLayouts/slideLayout147.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4022" r:id="rId2"/>
    <p:sldMasterId id="2147484027" r:id="rId3"/>
    <p:sldMasterId id="2147484032" r:id="rId4"/>
    <p:sldMasterId id="2147484034" r:id="rId5"/>
    <p:sldMasterId id="2147484044" r:id="rId6"/>
    <p:sldMasterId id="2147484045" r:id="rId7"/>
    <p:sldMasterId id="2147484046" r:id="rId8"/>
    <p:sldMasterId id="2147484051" r:id="rId9"/>
    <p:sldMasterId id="2147484065" r:id="rId10"/>
    <p:sldMasterId id="2147484067" r:id="rId11"/>
    <p:sldMasterId id="2147484068" r:id="rId12"/>
    <p:sldMasterId id="2147484069" r:id="rId13"/>
    <p:sldMasterId id="2147484073" r:id="rId14"/>
  </p:sldMasterIdLst>
  <p:sldIdLst>
    <p:sldId id="2430" r:id="rId15"/>
    <p:sldId id="2007" r:id="rId16"/>
    <p:sldId id="2008" r:id="rId17"/>
    <p:sldId id="2012" r:id="rId18"/>
    <p:sldId id="1794" r:id="rId19"/>
    <p:sldId id="1795" r:id="rId20"/>
    <p:sldId id="306" r:id="rId21"/>
    <p:sldId id="1206" r:id="rId22"/>
    <p:sldId id="698" r:id="rId23"/>
    <p:sldId id="699" r:id="rId24"/>
    <p:sldId id="2431" r:id="rId25"/>
    <p:sldId id="2432" r:id="rId26"/>
    <p:sldId id="886" r:id="rId27"/>
    <p:sldId id="887" r:id="rId28"/>
    <p:sldId id="888" r:id="rId29"/>
    <p:sldId id="628" r:id="rId30"/>
    <p:sldId id="630" r:id="rId31"/>
    <p:sldId id="890" r:id="rId32"/>
    <p:sldId id="2341" r:id="rId33"/>
    <p:sldId id="2342" r:id="rId34"/>
    <p:sldId id="2344" r:id="rId35"/>
    <p:sldId id="2345" r:id="rId36"/>
    <p:sldId id="2346" r:id="rId37"/>
    <p:sldId id="2333" r:id="rId38"/>
    <p:sldId id="2334" r:id="rId39"/>
    <p:sldId id="2335" r:id="rId40"/>
    <p:sldId id="2337" r:id="rId41"/>
    <p:sldId id="2338" r:id="rId42"/>
    <p:sldId id="2339" r:id="rId43"/>
    <p:sldId id="2340" r:id="rId44"/>
    <p:sldId id="2541" r:id="rId45"/>
    <p:sldId id="2542" r:id="rId46"/>
    <p:sldId id="2552" r:id="rId47"/>
    <p:sldId id="2543" r:id="rId48"/>
    <p:sldId id="588" r:id="rId49"/>
    <p:sldId id="899" r:id="rId50"/>
    <p:sldId id="633" r:id="rId51"/>
    <p:sldId id="634" r:id="rId52"/>
    <p:sldId id="901" r:id="rId53"/>
    <p:sldId id="902" r:id="rId54"/>
    <p:sldId id="790" r:id="rId55"/>
    <p:sldId id="636" r:id="rId56"/>
    <p:sldId id="638" r:id="rId57"/>
    <p:sldId id="639" r:id="rId58"/>
    <p:sldId id="903" r:id="rId59"/>
    <p:sldId id="904" r:id="rId60"/>
    <p:sldId id="640" r:id="rId61"/>
    <p:sldId id="1037" r:id="rId62"/>
    <p:sldId id="1038" r:id="rId63"/>
    <p:sldId id="907" r:id="rId64"/>
    <p:sldId id="546" r:id="rId65"/>
    <p:sldId id="547" r:id="rId66"/>
    <p:sldId id="856" r:id="rId67"/>
    <p:sldId id="2238" r:id="rId68"/>
    <p:sldId id="2251" r:id="rId69"/>
    <p:sldId id="2252" r:id="rId70"/>
    <p:sldId id="2253" r:id="rId71"/>
    <p:sldId id="2254" r:id="rId72"/>
    <p:sldId id="2255" r:id="rId73"/>
    <p:sldId id="2256" r:id="rId74"/>
    <p:sldId id="2257" r:id="rId75"/>
    <p:sldId id="2258" r:id="rId76"/>
    <p:sldId id="2259" r:id="rId77"/>
    <p:sldId id="2260" r:id="rId78"/>
    <p:sldId id="2261" r:id="rId79"/>
    <p:sldId id="2262" r:id="rId80"/>
    <p:sldId id="2263" r:id="rId81"/>
    <p:sldId id="2264" r:id="rId82"/>
    <p:sldId id="2265" r:id="rId83"/>
    <p:sldId id="2266" r:id="rId84"/>
    <p:sldId id="2267" r:id="rId85"/>
    <p:sldId id="2268" r:id="rId86"/>
    <p:sldId id="2269" r:id="rId87"/>
    <p:sldId id="2270" r:id="rId88"/>
    <p:sldId id="2271" r:id="rId89"/>
    <p:sldId id="2272" r:id="rId90"/>
    <p:sldId id="2545" r:id="rId91"/>
    <p:sldId id="2005" r:id="rId92"/>
  </p:sldIdLst>
  <p:sldSz cx="9144000" cy="6858000" type="screen4x3"/>
  <p:notesSz cx="6858000" cy="9144000"/>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 xmlns:p15="http://schemas.microsoft.com/office/powerpoint/2012/main">
        <p15:guide id="1" orient="horz" pos="234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FF66CC"/>
    <a:srgbClr val="993366"/>
    <a:srgbClr val="33A2FF"/>
    <a:srgbClr val="FFAE2F"/>
    <a:srgbClr val="B13B75"/>
    <a:srgbClr val="8B573D"/>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29" autoAdjust="0"/>
  </p:normalViewPr>
  <p:slideViewPr>
    <p:cSldViewPr>
      <p:cViewPr varScale="1">
        <p:scale>
          <a:sx n="75" d="100"/>
          <a:sy n="75" d="100"/>
        </p:scale>
        <p:origin x="-1422" y="-102"/>
      </p:cViewPr>
      <p:guideLst>
        <p:guide orient="horz" pos="2344"/>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84" Type="http://schemas.openxmlformats.org/officeDocument/2006/relationships/slide" Target="slides/slide70.xml"/><Relationship Id="rId89" Type="http://schemas.openxmlformats.org/officeDocument/2006/relationships/slide" Target="slides/slide75.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slide" Target="slides/slide76.xml"/><Relationship Id="rId95" Type="http://schemas.openxmlformats.org/officeDocument/2006/relationships/theme" Target="theme/theme1.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vmlDrawing" Target="../drawings/vmlDrawing3.v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AEE1989D-5982-43B4-870B-44D15E07D36F}" type="slidenum">
              <a:rPr lang="zh-CN" altLang="en-US"/>
              <a:pPr/>
              <a:t>‹#›</a:t>
            </a:fld>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FC4EBBAB-B3B8-40B9-B9D8-B1EBBE123E96}" type="slidenum">
              <a:rPr lang="zh-CN" altLang="en-US"/>
              <a:pPr/>
              <a:t>‹#›</a:t>
            </a:fld>
            <a:endParaRPr lang="en-US"/>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showMasterPhAnim="0" type="title" preserve="1">
  <p:cSld name="标题幻灯片">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11188" y="6467475"/>
            <a:ext cx="8532812" cy="404813"/>
          </a:xfrm>
          <a:prstGeom prst="rect">
            <a:avLst/>
          </a:prstGeom>
          <a:solidFill>
            <a:schemeClr val="tx2"/>
          </a:solidFill>
          <a:ln w="9525">
            <a:noFill/>
            <a:miter lim="800000"/>
            <a:headEnd/>
            <a:tailEnd/>
          </a:ln>
          <a:effectLst/>
        </p:spPr>
        <p:txBody>
          <a:bodyPr wrap="none" anchor="ctr"/>
          <a:lstStyle/>
          <a:p>
            <a:endParaRPr lang="zh-CN" altLang="en-US"/>
          </a:p>
        </p:txBody>
      </p:sp>
      <p:sp>
        <p:nvSpPr>
          <p:cNvPr id="11267" name="Rectangle 3"/>
          <p:cNvSpPr>
            <a:spLocks noChangeArrowheads="1"/>
          </p:cNvSpPr>
          <p:nvPr/>
        </p:nvSpPr>
        <p:spPr bwMode="auto">
          <a:xfrm>
            <a:off x="0" y="0"/>
            <a:ext cx="9144000" cy="847725"/>
          </a:xfrm>
          <a:prstGeom prst="rect">
            <a:avLst/>
          </a:prstGeom>
          <a:gradFill rotWithShape="1">
            <a:gsLst>
              <a:gs pos="0">
                <a:schemeClr val="accent2">
                  <a:gamma/>
                  <a:shade val="46275"/>
                  <a:invGamma/>
                </a:schemeClr>
              </a:gs>
              <a:gs pos="100000">
                <a:schemeClr val="accent2"/>
              </a:gs>
            </a:gsLst>
            <a:lin ang="0" scaled="1"/>
          </a:gradFill>
          <a:ln w="9525">
            <a:noFill/>
            <a:miter lim="800000"/>
            <a:headEnd/>
            <a:tailEnd/>
          </a:ln>
          <a:effectLst/>
        </p:spPr>
        <p:txBody>
          <a:bodyPr wrap="none" anchor="ctr"/>
          <a:lstStyle/>
          <a:p>
            <a:endParaRPr lang="zh-CN" altLang="en-US"/>
          </a:p>
        </p:txBody>
      </p:sp>
      <p:sp>
        <p:nvSpPr>
          <p:cNvPr id="11268" name="Rectangle 4"/>
          <p:cNvSpPr>
            <a:spLocks noChangeArrowheads="1"/>
          </p:cNvSpPr>
          <p:nvPr/>
        </p:nvSpPr>
        <p:spPr bwMode="auto">
          <a:xfrm>
            <a:off x="0" y="333375"/>
            <a:ext cx="611188" cy="6537325"/>
          </a:xfrm>
          <a:prstGeom prst="rect">
            <a:avLst/>
          </a:prstGeom>
          <a:gradFill rotWithShape="1">
            <a:gsLst>
              <a:gs pos="0">
                <a:schemeClr val="accent1"/>
              </a:gs>
              <a:gs pos="100000">
                <a:schemeClr val="tx2"/>
              </a:gs>
            </a:gsLst>
            <a:lin ang="5400000" scaled="1"/>
          </a:gradFill>
          <a:ln w="9525">
            <a:noFill/>
            <a:miter lim="800000"/>
            <a:headEnd/>
            <a:tailEnd/>
          </a:ln>
          <a:effectLst/>
        </p:spPr>
        <p:txBody>
          <a:bodyPr wrap="none" anchor="ctr"/>
          <a:lstStyle/>
          <a:p>
            <a:endParaRPr lang="zh-CN" altLang="en-US"/>
          </a:p>
        </p:txBody>
      </p:sp>
      <p:sp>
        <p:nvSpPr>
          <p:cNvPr id="11269" name="Rectangle 5"/>
          <p:cNvSpPr>
            <a:spLocks noChangeArrowheads="1"/>
          </p:cNvSpPr>
          <p:nvPr/>
        </p:nvSpPr>
        <p:spPr bwMode="auto">
          <a:xfrm>
            <a:off x="8964613" y="836613"/>
            <a:ext cx="179387" cy="5832475"/>
          </a:xfrm>
          <a:prstGeom prst="rect">
            <a:avLst/>
          </a:prstGeom>
          <a:gradFill rotWithShape="1">
            <a:gsLst>
              <a:gs pos="0">
                <a:schemeClr val="accent2"/>
              </a:gs>
              <a:gs pos="100000">
                <a:schemeClr val="tx2"/>
              </a:gs>
            </a:gsLst>
            <a:lin ang="5400000" scaled="1"/>
          </a:gradFill>
          <a:ln w="9525">
            <a:noFill/>
            <a:miter lim="800000"/>
            <a:headEnd/>
            <a:tailEnd/>
          </a:ln>
          <a:effectLst/>
        </p:spPr>
        <p:txBody>
          <a:bodyPr wrap="none" anchor="ctr"/>
          <a:lstStyle/>
          <a:p>
            <a:endParaRPr lang="zh-CN" altLang="en-US"/>
          </a:p>
        </p:txBody>
      </p:sp>
      <p:graphicFrame>
        <p:nvGraphicFramePr>
          <p:cNvPr id="11270" name="Object 6"/>
          <p:cNvGraphicFramePr>
            <a:graphicFrameLocks noChangeAspect="1"/>
          </p:cNvGraphicFramePr>
          <p:nvPr/>
        </p:nvGraphicFramePr>
        <p:xfrm>
          <a:off x="0" y="223838"/>
          <a:ext cx="606425" cy="612775"/>
        </p:xfrm>
        <a:graphic>
          <a:graphicData uri="http://schemas.openxmlformats.org/presentationml/2006/ole">
            <p:oleObj spid="_x0000_s11325" r:id="rId3" imgW="1612698" imgH="1574048" progId="">
              <p:embed/>
            </p:oleObj>
          </a:graphicData>
        </a:graphic>
      </p:graphicFrame>
      <p:sp>
        <p:nvSpPr>
          <p:cNvPr id="11271" name="Rectangle 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t>单击此处编辑母版副标题样式</a:t>
            </a:r>
          </a:p>
        </p:txBody>
      </p:sp>
      <p:sp>
        <p:nvSpPr>
          <p:cNvPr id="11272" name="Rectangle 8"/>
          <p:cNvSpPr>
            <a:spLocks noGrp="1" noChangeArrowheads="1"/>
          </p:cNvSpPr>
          <p:nvPr>
            <p:ph type="ftr" sz="quarter" idx="3"/>
          </p:nvPr>
        </p:nvSpPr>
        <p:spPr>
          <a:xfrm>
            <a:off x="3124200" y="6245225"/>
            <a:ext cx="2895600" cy="476250"/>
          </a:xfrm>
        </p:spPr>
        <p:txBody>
          <a:bodyPr/>
          <a:lstStyle>
            <a:lvl1pPr algn="ctr">
              <a:defRPr sz="1400">
                <a:solidFill>
                  <a:schemeClr val="tx1"/>
                </a:solidFill>
                <a:latin typeface="Arial" pitchFamily="34" charset="0"/>
              </a:defRPr>
            </a:lvl1pPr>
          </a:lstStyle>
          <a:p>
            <a:endParaRPr lang="en-US"/>
          </a:p>
        </p:txBody>
      </p:sp>
      <p:sp>
        <p:nvSpPr>
          <p:cNvPr id="11273" name="Rectangle 9"/>
          <p:cNvSpPr>
            <a:spLocks noGrp="1" noChangeArrowheads="1"/>
          </p:cNvSpPr>
          <p:nvPr>
            <p:ph type="sldNum" sz="quarter" idx="4"/>
          </p:nvPr>
        </p:nvSpPr>
        <p:spPr>
          <a:xfrm>
            <a:off x="6553200" y="6245225"/>
            <a:ext cx="2133600" cy="476250"/>
          </a:xfrm>
        </p:spPr>
        <p:txBody>
          <a:bodyPr/>
          <a:lstStyle>
            <a:lvl1pPr algn="r">
              <a:defRPr sz="1400">
                <a:solidFill>
                  <a:schemeClr val="tx1"/>
                </a:solidFill>
                <a:latin typeface="Arial" pitchFamily="34" charset="0"/>
              </a:defRPr>
            </a:lvl1pPr>
          </a:lstStyle>
          <a:p>
            <a:fld id="{E5A43E4F-0FAF-428B-9B0D-91253D28BEF5}" type="slidenum">
              <a:rPr lang="zh-CN" altLang="en-US"/>
              <a:pPr/>
              <a:t>‹#›</a:t>
            </a:fld>
            <a:endParaRPr lang="en-US"/>
          </a:p>
        </p:txBody>
      </p:sp>
      <p:sp>
        <p:nvSpPr>
          <p:cNvPr id="11274" name="Rectangle 10"/>
          <p:cNvSpPr>
            <a:spLocks noGrp="1" noChangeArrowheads="1"/>
          </p:cNvSpPr>
          <p:nvPr>
            <p:ph type="ctrTitle"/>
          </p:nvPr>
        </p:nvSpPr>
        <p:spPr>
          <a:xfrm>
            <a:off x="685800" y="2130425"/>
            <a:ext cx="7772400" cy="1470025"/>
          </a:xfrm>
        </p:spPr>
        <p:txBody>
          <a:bodyPr/>
          <a:lstStyle>
            <a:lvl1pPr>
              <a:defRPr/>
            </a:lvl1pPr>
          </a:lstStyle>
          <a:p>
            <a:r>
              <a:rPr lang="zh-CN"/>
              <a:t>单击此处编辑母版标题样式</a:t>
            </a:r>
          </a:p>
        </p:txBody>
      </p:sp>
      <p:sp>
        <p:nvSpPr>
          <p:cNvPr id="11275" name="Text Box 11"/>
          <p:cNvSpPr txBox="1">
            <a:spLocks noChangeArrowheads="1"/>
          </p:cNvSpPr>
          <p:nvPr/>
        </p:nvSpPr>
        <p:spPr bwMode="auto">
          <a:xfrm rot="16200000">
            <a:off x="-343693" y="5447506"/>
            <a:ext cx="1752600" cy="455613"/>
          </a:xfrm>
          <a:prstGeom prst="rect">
            <a:avLst/>
          </a:prstGeom>
          <a:noFill/>
          <a:ln w="9525">
            <a:noFill/>
            <a:miter lim="800000"/>
            <a:headEnd/>
            <a:tailEnd/>
          </a:ln>
          <a:effectLst/>
        </p:spPr>
        <p:txBody>
          <a:bodyPr>
            <a:spAutoFit/>
          </a:bodyPr>
          <a:lstStyle/>
          <a:p>
            <a:pPr eaLnBrk="0" hangingPunct="0"/>
            <a:r>
              <a:rPr lang="en-US" sz="1200">
                <a:solidFill>
                  <a:schemeClr val="accent2"/>
                </a:solidFill>
                <a:latin typeface="Verdana" pitchFamily="34" charset="0"/>
              </a:rPr>
              <a:t>www.themegallery.com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fade">
                                      <p:cBhvr>
                                        <p:cTn id="7" dur="2000"/>
                                        <p:tgtEl>
                                          <p:spTgt spid="112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74"/>
                                        </p:tgtEl>
                                        <p:attrNameLst>
                                          <p:attrName>style.visibility</p:attrName>
                                        </p:attrNameLst>
                                      </p:cBhvr>
                                      <p:to>
                                        <p:strVal val="visible"/>
                                      </p:to>
                                    </p:set>
                                    <p:animEffect transition="in" filter="fade">
                                      <p:cBhvr>
                                        <p:cTn id="10" dur="2000"/>
                                        <p:tgtEl>
                                          <p:spTgt spid="11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ldLvl="0" autoUpdateAnimBg="0">
        <p:tmplLst>
          <p:tmpl>
            <p:tnLst>
              <p:par>
                <p:cTn presetID="10" presetClass="entr" presetSubtype="0" fill="hold" nodeType="withEffect">
                  <p:stCondLst>
                    <p:cond delay="0"/>
                  </p:stCondLst>
                  <p:childTnLst>
                    <p:set>
                      <p:cBhvr>
                        <p:cTn dur="1" fill="hold">
                          <p:stCondLst>
                            <p:cond delay="0"/>
                          </p:stCondLst>
                        </p:cTn>
                        <p:tgtEl>
                          <p:spTgt spid="11271"/>
                        </p:tgtEl>
                        <p:attrNameLst>
                          <p:attrName>style.visibility</p:attrName>
                        </p:attrNameLst>
                      </p:cBhvr>
                      <p:to>
                        <p:strVal val="visible"/>
                      </p:to>
                    </p:set>
                    <p:animEffect transition="in" filter="fade">
                      <p:cBhvr>
                        <p:cTn dur="2000"/>
                        <p:tgtEl>
                          <p:spTgt spid="11271"/>
                        </p:tgtEl>
                      </p:cBhvr>
                    </p:animEffect>
                  </p:childTnLst>
                </p:cTn>
              </p:par>
            </p:tnLst>
          </p:tmpl>
        </p:tmplLst>
      </p:bldP>
      <p:bldP spid="11274" grpId="0" bldLvl="0" autoUpdateAnimBg="0"/>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8EB4528A-83FC-465C-825B-42C9FB417813}" type="slidenum">
              <a:rPr lang="zh-CN" altLang="en-US"/>
              <a:pPr/>
              <a:t>‹#›</a:t>
            </a:fld>
            <a:endParaRPr lang="en-US"/>
          </a:p>
        </p:txBody>
      </p:sp>
    </p:spTree>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4583A1D8-EC6C-4CDE-AB9A-E3DD372B52C1}" type="slidenum">
              <a:rPr lang="zh-CN" altLang="en-US"/>
              <a:pPr/>
              <a:t>‹#›</a:t>
            </a:fld>
            <a:endParaRPr lang="en-US"/>
          </a:p>
        </p:txBody>
      </p:sp>
    </p:spTree>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990600"/>
            <a:ext cx="40005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838700" y="990600"/>
            <a:ext cx="40005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966830C9-CC32-4699-A053-89D5081E1258}" type="slidenum">
              <a:rPr lang="zh-CN" altLang="en-US"/>
              <a:pPr/>
              <a:t>‹#›</a:t>
            </a:fld>
            <a:endParaRPr lang="en-US"/>
          </a:p>
        </p:txBody>
      </p:sp>
    </p:spTree>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r>
              <a:rPr lang="en-US"/>
              <a:t>Company Logo</a:t>
            </a:r>
          </a:p>
        </p:txBody>
      </p:sp>
      <p:sp>
        <p:nvSpPr>
          <p:cNvPr id="8" name="灯片编号占位符 7"/>
          <p:cNvSpPr>
            <a:spLocks noGrp="1"/>
          </p:cNvSpPr>
          <p:nvPr>
            <p:ph type="sldNum" sz="quarter" idx="11"/>
          </p:nvPr>
        </p:nvSpPr>
        <p:spPr/>
        <p:txBody>
          <a:bodyPr/>
          <a:lstStyle>
            <a:lvl1pPr>
              <a:defRPr/>
            </a:lvl1pPr>
          </a:lstStyle>
          <a:p>
            <a:fld id="{6D3A308E-2F53-4F6D-8BF2-2ABE938CFE68}" type="slidenum">
              <a:rPr lang="zh-CN" altLang="en-US"/>
              <a:pPr/>
              <a:t>‹#›</a:t>
            </a:fld>
            <a:endParaRPr lang="en-US"/>
          </a:p>
        </p:txBody>
      </p:sp>
    </p:spTree>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r>
              <a:rPr lang="en-US"/>
              <a:t>Company Logo</a:t>
            </a:r>
          </a:p>
        </p:txBody>
      </p:sp>
      <p:sp>
        <p:nvSpPr>
          <p:cNvPr id="4" name="灯片编号占位符 3"/>
          <p:cNvSpPr>
            <a:spLocks noGrp="1"/>
          </p:cNvSpPr>
          <p:nvPr>
            <p:ph type="sldNum" sz="quarter" idx="11"/>
          </p:nvPr>
        </p:nvSpPr>
        <p:spPr/>
        <p:txBody>
          <a:bodyPr/>
          <a:lstStyle>
            <a:lvl1pPr>
              <a:defRPr/>
            </a:lvl1pPr>
          </a:lstStyle>
          <a:p>
            <a:fld id="{066AE1B1-9B18-4BED-853A-9B45F63A2001}" type="slidenum">
              <a:rPr lang="zh-CN" altLang="en-US"/>
              <a:pPr/>
              <a:t>‹#›</a:t>
            </a:fld>
            <a:endParaRPr lang="en-US"/>
          </a:p>
        </p:txBody>
      </p:sp>
    </p:spTree>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t>Company Logo</a:t>
            </a:r>
          </a:p>
        </p:txBody>
      </p:sp>
      <p:sp>
        <p:nvSpPr>
          <p:cNvPr id="3" name="灯片编号占位符 2"/>
          <p:cNvSpPr>
            <a:spLocks noGrp="1"/>
          </p:cNvSpPr>
          <p:nvPr>
            <p:ph type="sldNum" sz="quarter" idx="11"/>
          </p:nvPr>
        </p:nvSpPr>
        <p:spPr/>
        <p:txBody>
          <a:bodyPr/>
          <a:lstStyle>
            <a:lvl1pPr>
              <a:defRPr/>
            </a:lvl1pPr>
          </a:lstStyle>
          <a:p>
            <a:fld id="{60C333B6-4A41-4290-90AB-AE8DA9F9BC8D}" type="slidenum">
              <a:rPr lang="zh-CN" altLang="en-US"/>
              <a:pPr/>
              <a:t>‹#›</a:t>
            </a:fld>
            <a:endParaRPr lang="en-US"/>
          </a:p>
        </p:txBody>
      </p:sp>
    </p:spTree>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81ED4512-DC30-4421-82F7-E49D839C98A3}" type="slidenum">
              <a:rPr lang="zh-CN" altLang="en-US"/>
              <a:pPr/>
              <a:t>‹#›</a:t>
            </a:fld>
            <a:endParaRPr lang="en-US"/>
          </a:p>
        </p:txBody>
      </p:sp>
    </p:spTree>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9E51F099-AAE1-4FB5-B431-37CAD1441575}" type="slidenum">
              <a:rPr lang="zh-CN" altLang="en-US"/>
              <a:pPr/>
              <a:t>‹#›</a:t>
            </a:fld>
            <a:endParaRPr lang="en-US"/>
          </a:p>
        </p:txBody>
      </p:sp>
    </p:spTree>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B910B24A-C64B-4463-B9D4-390EC6B14EF5}" type="slidenum">
              <a:rPr lang="zh-CN" altLang="en-US"/>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37272B9E-5378-4D7A-A0EE-8B9611562DBF}" type="slidenum">
              <a:rPr lang="zh-CN" altLang="en-US"/>
              <a:pPr/>
              <a:t>‹#›</a:t>
            </a:fld>
            <a:endParaRPr lang="en-US"/>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152400"/>
            <a:ext cx="2076450" cy="6172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52400"/>
            <a:ext cx="6076950" cy="6172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F8139A3D-4144-4A73-AF9B-4B3404EAD11C}" type="slidenum">
              <a:rPr lang="zh-CN" altLang="en-US"/>
              <a:pPr/>
              <a:t>‹#›</a:t>
            </a:fld>
            <a:endParaRPr lang="en-US"/>
          </a:p>
        </p:txBody>
      </p:sp>
    </p:spTree>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609600" y="152400"/>
            <a:ext cx="8305800" cy="563563"/>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685800" y="990600"/>
            <a:ext cx="4000500" cy="2590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838700" y="990600"/>
            <a:ext cx="4000500" cy="2590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685800" y="3733800"/>
            <a:ext cx="4000500" cy="2590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838700" y="3733800"/>
            <a:ext cx="4000500" cy="2590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a:xfrm>
            <a:off x="5943600" y="6486525"/>
            <a:ext cx="2895600" cy="298450"/>
          </a:xfrm>
        </p:spPr>
        <p:txBody>
          <a:bodyPr/>
          <a:lstStyle>
            <a:lvl1pPr>
              <a:defRPr/>
            </a:lvl1pPr>
          </a:lstStyle>
          <a:p>
            <a:r>
              <a:rPr lang="en-US"/>
              <a:t>Company Logo</a:t>
            </a:r>
          </a:p>
        </p:txBody>
      </p:sp>
      <p:sp>
        <p:nvSpPr>
          <p:cNvPr id="8" name="灯片编号占位符 7"/>
          <p:cNvSpPr>
            <a:spLocks noGrp="1"/>
          </p:cNvSpPr>
          <p:nvPr>
            <p:ph type="sldNum" sz="quarter" idx="11"/>
          </p:nvPr>
        </p:nvSpPr>
        <p:spPr>
          <a:xfrm>
            <a:off x="3276600" y="6480175"/>
            <a:ext cx="2133600" cy="292100"/>
          </a:xfrm>
        </p:spPr>
        <p:txBody>
          <a:bodyPr/>
          <a:lstStyle>
            <a:lvl1pPr>
              <a:defRPr/>
            </a:lvl1pPr>
          </a:lstStyle>
          <a:p>
            <a:fld id="{46BAC722-40DF-4EEF-BDCB-A3B82AB1CBCE}" type="slidenum">
              <a:rPr lang="zh-CN" altLang="en-US"/>
              <a:pPr/>
              <a:t>‹#›</a:t>
            </a:fld>
            <a:endParaRPr lang="en-US"/>
          </a:p>
        </p:txBody>
      </p:sp>
    </p:spTree>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38068A25-1213-40F0-B308-73B2D1794C83}" type="slidenum">
              <a:rPr lang="zh-CN" altLang="en-US"/>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47974391-F690-4BE7-A217-E078C4C314CF}" type="slidenum">
              <a:rPr lang="zh-CN" altLang="en-US"/>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1F64C97E-187C-4735-838E-515CCA53C9DA}" type="slidenum">
              <a:rPr lang="zh-CN" altLang="en-US"/>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990600"/>
            <a:ext cx="40005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838700" y="990600"/>
            <a:ext cx="40005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65FE699A-2A7E-48ED-BC52-487EA01A3F68}" type="slidenum">
              <a:rPr lang="zh-CN" altLang="en-US"/>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r>
              <a:rPr lang="en-US"/>
              <a:t>Company Logo</a:t>
            </a:r>
          </a:p>
        </p:txBody>
      </p:sp>
      <p:sp>
        <p:nvSpPr>
          <p:cNvPr id="8" name="灯片编号占位符 7"/>
          <p:cNvSpPr>
            <a:spLocks noGrp="1"/>
          </p:cNvSpPr>
          <p:nvPr>
            <p:ph type="sldNum" sz="quarter" idx="11"/>
          </p:nvPr>
        </p:nvSpPr>
        <p:spPr/>
        <p:txBody>
          <a:bodyPr/>
          <a:lstStyle>
            <a:lvl1pPr>
              <a:defRPr/>
            </a:lvl1pPr>
          </a:lstStyle>
          <a:p>
            <a:fld id="{85E48131-E6D0-4B4E-885D-1017D2570BD9}" type="slidenum">
              <a:rPr lang="zh-CN" altLang="en-US"/>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r>
              <a:rPr lang="en-US"/>
              <a:t>Company Logo</a:t>
            </a:r>
          </a:p>
        </p:txBody>
      </p:sp>
      <p:sp>
        <p:nvSpPr>
          <p:cNvPr id="4" name="灯片编号占位符 3"/>
          <p:cNvSpPr>
            <a:spLocks noGrp="1"/>
          </p:cNvSpPr>
          <p:nvPr>
            <p:ph type="sldNum" sz="quarter" idx="11"/>
          </p:nvPr>
        </p:nvSpPr>
        <p:spPr/>
        <p:txBody>
          <a:bodyPr/>
          <a:lstStyle>
            <a:lvl1pPr>
              <a:defRPr/>
            </a:lvl1pPr>
          </a:lstStyle>
          <a:p>
            <a:fld id="{54B083ED-B703-4040-9582-A39E496E8633}" type="slidenum">
              <a:rPr lang="zh-CN" altLang="en-US"/>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t>Company Logo</a:t>
            </a:r>
          </a:p>
        </p:txBody>
      </p:sp>
      <p:sp>
        <p:nvSpPr>
          <p:cNvPr id="3" name="灯片编号占位符 2"/>
          <p:cNvSpPr>
            <a:spLocks noGrp="1"/>
          </p:cNvSpPr>
          <p:nvPr>
            <p:ph type="sldNum" sz="quarter" idx="11"/>
          </p:nvPr>
        </p:nvSpPr>
        <p:spPr/>
        <p:txBody>
          <a:bodyPr/>
          <a:lstStyle>
            <a:lvl1pPr>
              <a:defRPr/>
            </a:lvl1pPr>
          </a:lstStyle>
          <a:p>
            <a:fld id="{D36853FD-87B1-42D1-962C-78AC7B8DA3B4}" type="slidenum">
              <a:rPr lang="zh-CN" altLang="en-US"/>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EE0A36D1-734F-4C5B-85B1-B625749C1148}" type="slidenum">
              <a:rPr lang="zh-CN" alt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79B68B98-4BA0-4F3A-9FB8-3C7AAF1F2BAB}" type="slidenum">
              <a:rPr lang="zh-CN" altLang="en-US"/>
              <a:pPr/>
              <a:t>‹#›</a:t>
            </a:fld>
            <a:endParaRPr lang="en-US"/>
          </a:p>
        </p:txBody>
      </p:sp>
    </p:spTree>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5BB512D3-12C8-4D98-9F5A-C285A7630574}" type="slidenum">
              <a:rPr lang="zh-CN" altLang="en-US"/>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5089E282-FF7A-4578-A34C-B2148EC541A8}" type="slidenum">
              <a:rPr lang="zh-CN" altLang="en-US"/>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152400"/>
            <a:ext cx="2076450" cy="6172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52400"/>
            <a:ext cx="6076950" cy="6172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92550F41-7F30-411D-A57A-50D9D14463B4}" type="slidenum">
              <a:rPr lang="zh-CN" altLang="en-US"/>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7E8D1E3C-9670-40D0-85E9-1AAFD51DA90A}" type="slidenum">
              <a:rPr lang="zh-CN" altLang="en-US"/>
              <a:pPr/>
              <a:t>‹#›</a:t>
            </a:fld>
            <a:endParaRPr lang="en-US"/>
          </a:p>
        </p:txBody>
      </p:sp>
    </p:spTree>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F54DE965-BA0D-4279-B8C9-EBC4C4126E3C}" type="slidenum">
              <a:rPr lang="zh-CN" altLang="en-US"/>
              <a:pPr/>
              <a:t>‹#›</a:t>
            </a:fld>
            <a:endParaRPr lang="en-US"/>
          </a:p>
        </p:txBody>
      </p:sp>
    </p:spTree>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EE2728D7-568D-4830-A24B-AACBD4D693ED}" type="slidenum">
              <a:rPr lang="zh-CN" altLang="en-US"/>
              <a:pPr/>
              <a:t>‹#›</a:t>
            </a:fld>
            <a:endParaRPr lang="en-US"/>
          </a:p>
        </p:txBody>
      </p:sp>
    </p:spTree>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990600"/>
            <a:ext cx="40005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838700" y="990600"/>
            <a:ext cx="40005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785D7427-1D30-480F-A9A4-C04794B647EF}" type="slidenum">
              <a:rPr lang="zh-CN" altLang="en-US"/>
              <a:pPr/>
              <a:t>‹#›</a:t>
            </a:fld>
            <a:endParaRPr lang="en-US"/>
          </a:p>
        </p:txBody>
      </p:sp>
    </p:spTree>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r>
              <a:rPr lang="en-US"/>
              <a:t>Company Logo</a:t>
            </a:r>
          </a:p>
        </p:txBody>
      </p:sp>
      <p:sp>
        <p:nvSpPr>
          <p:cNvPr id="8" name="灯片编号占位符 7"/>
          <p:cNvSpPr>
            <a:spLocks noGrp="1"/>
          </p:cNvSpPr>
          <p:nvPr>
            <p:ph type="sldNum" sz="quarter" idx="11"/>
          </p:nvPr>
        </p:nvSpPr>
        <p:spPr/>
        <p:txBody>
          <a:bodyPr/>
          <a:lstStyle>
            <a:lvl1pPr>
              <a:defRPr/>
            </a:lvl1pPr>
          </a:lstStyle>
          <a:p>
            <a:fld id="{9B9B7E48-A95F-488A-AE84-4F96D9328031}" type="slidenum">
              <a:rPr lang="zh-CN" altLang="en-US"/>
              <a:pPr/>
              <a:t>‹#›</a:t>
            </a:fld>
            <a:endParaRPr lang="en-US"/>
          </a:p>
        </p:txBody>
      </p:sp>
    </p:spTree>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r>
              <a:rPr lang="en-US"/>
              <a:t>Company Logo</a:t>
            </a:r>
          </a:p>
        </p:txBody>
      </p:sp>
      <p:sp>
        <p:nvSpPr>
          <p:cNvPr id="4" name="灯片编号占位符 3"/>
          <p:cNvSpPr>
            <a:spLocks noGrp="1"/>
          </p:cNvSpPr>
          <p:nvPr>
            <p:ph type="sldNum" sz="quarter" idx="11"/>
          </p:nvPr>
        </p:nvSpPr>
        <p:spPr/>
        <p:txBody>
          <a:bodyPr/>
          <a:lstStyle>
            <a:lvl1pPr>
              <a:defRPr/>
            </a:lvl1pPr>
          </a:lstStyle>
          <a:p>
            <a:fld id="{883AC21E-519A-4060-AF1C-2998DDE988F8}" type="slidenum">
              <a:rPr lang="zh-CN" altLang="en-US"/>
              <a:pPr/>
              <a:t>‹#›</a:t>
            </a:fld>
            <a:endParaRPr lang="en-US"/>
          </a:p>
        </p:txBody>
      </p:sp>
    </p:spTree>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t>Company Logo</a:t>
            </a:r>
          </a:p>
        </p:txBody>
      </p:sp>
      <p:sp>
        <p:nvSpPr>
          <p:cNvPr id="3" name="灯片编号占位符 2"/>
          <p:cNvSpPr>
            <a:spLocks noGrp="1"/>
          </p:cNvSpPr>
          <p:nvPr>
            <p:ph type="sldNum" sz="quarter" idx="11"/>
          </p:nvPr>
        </p:nvSpPr>
        <p:spPr/>
        <p:txBody>
          <a:bodyPr/>
          <a:lstStyle>
            <a:lvl1pPr>
              <a:defRPr/>
            </a:lvl1pPr>
          </a:lstStyle>
          <a:p>
            <a:fld id="{70B7B930-C196-4BC9-9F6B-AD46442AF2E4}" type="slidenum">
              <a:rPr lang="zh-CN" altLang="en-US"/>
              <a:pPr/>
              <a:t>‹#›</a:t>
            </a:fld>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9FD9BDDB-2A1D-4385-ADCF-24D99E7A0416}" type="slidenum">
              <a:rPr lang="zh-CN" altLang="en-US"/>
              <a:pPr/>
              <a:t>‹#›</a:t>
            </a:fld>
            <a:endParaRPr lang="en-US"/>
          </a:p>
        </p:txBody>
      </p:sp>
    </p:spTree>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33535D64-57B4-4936-B2B6-D36071D006B1}" type="slidenum">
              <a:rPr lang="zh-CN" altLang="en-US"/>
              <a:pPr/>
              <a:t>‹#›</a:t>
            </a:fld>
            <a:endParaRPr lang="en-US"/>
          </a:p>
        </p:txBody>
      </p:sp>
    </p:spTree>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0F529B1C-3FFA-4C53-A2BA-23EE9EEB5AB4}" type="slidenum">
              <a:rPr lang="zh-CN" altLang="en-US"/>
              <a:pPr/>
              <a:t>‹#›</a:t>
            </a:fld>
            <a:endParaRPr lang="en-US"/>
          </a:p>
        </p:txBody>
      </p:sp>
    </p:spTree>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74A11CAC-2287-4F47-B646-75CF1D93C2DC}" type="slidenum">
              <a:rPr lang="zh-CN" altLang="en-US"/>
              <a:pPr/>
              <a:t>‹#›</a:t>
            </a:fld>
            <a:endParaRPr lang="en-US"/>
          </a:p>
        </p:txBody>
      </p:sp>
    </p:spTree>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152400"/>
            <a:ext cx="2076450" cy="6172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52400"/>
            <a:ext cx="6076950" cy="6172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0DADFCEB-AB21-46D1-9237-333F9B4D6B52}" type="slidenum">
              <a:rPr lang="zh-CN" altLang="en-US"/>
              <a:pPr/>
              <a:t>‹#›</a:t>
            </a:fld>
            <a:endParaRPr lang="en-US"/>
          </a:p>
        </p:txBody>
      </p:sp>
    </p:spTree>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DA929822-E87B-4092-8C55-A40AE7179F04}" type="slidenum">
              <a:rPr lang="zh-CN" altLang="en-US"/>
              <a:pPr/>
              <a:t>‹#›</a:t>
            </a:fld>
            <a:endParaRPr lang="en-US"/>
          </a:p>
        </p:txBody>
      </p:sp>
    </p:spTree>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315EADEE-9C1F-4C03-9C51-9A0BF3239442}" type="slidenum">
              <a:rPr lang="zh-CN" altLang="en-US"/>
              <a:pPr/>
              <a:t>‹#›</a:t>
            </a:fld>
            <a:endParaRPr lang="en-US"/>
          </a:p>
        </p:txBody>
      </p:sp>
    </p:spTree>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1B70C758-8EC3-48E0-9730-E671C71ED77F}" type="slidenum">
              <a:rPr lang="zh-CN" altLang="en-US"/>
              <a:pPr/>
              <a:t>‹#›</a:t>
            </a:fld>
            <a:endParaRPr lang="en-US"/>
          </a:p>
        </p:txBody>
      </p:sp>
    </p:spTree>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990600"/>
            <a:ext cx="40005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838700" y="990600"/>
            <a:ext cx="40005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274579ED-20F1-45A0-ACB6-2442591973D9}" type="slidenum">
              <a:rPr lang="zh-CN" altLang="en-US"/>
              <a:pPr/>
              <a:t>‹#›</a:t>
            </a:fld>
            <a:endParaRPr lang="en-US"/>
          </a:p>
        </p:txBody>
      </p:sp>
    </p:spTree>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r>
              <a:rPr lang="en-US"/>
              <a:t>Company Logo</a:t>
            </a:r>
          </a:p>
        </p:txBody>
      </p:sp>
      <p:sp>
        <p:nvSpPr>
          <p:cNvPr id="8" name="灯片编号占位符 7"/>
          <p:cNvSpPr>
            <a:spLocks noGrp="1"/>
          </p:cNvSpPr>
          <p:nvPr>
            <p:ph type="sldNum" sz="quarter" idx="11"/>
          </p:nvPr>
        </p:nvSpPr>
        <p:spPr/>
        <p:txBody>
          <a:bodyPr/>
          <a:lstStyle>
            <a:lvl1pPr>
              <a:defRPr/>
            </a:lvl1pPr>
          </a:lstStyle>
          <a:p>
            <a:fld id="{768350D8-4EC0-4CC9-A949-E5DB3F0166BA}" type="slidenum">
              <a:rPr lang="zh-CN" altLang="en-US"/>
              <a:pPr/>
              <a:t>‹#›</a:t>
            </a:fld>
            <a:endParaRPr lang="en-US"/>
          </a:p>
        </p:txBody>
      </p:sp>
    </p:spTree>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r>
              <a:rPr lang="en-US"/>
              <a:t>Company Logo</a:t>
            </a:r>
          </a:p>
        </p:txBody>
      </p:sp>
      <p:sp>
        <p:nvSpPr>
          <p:cNvPr id="4" name="灯片编号占位符 3"/>
          <p:cNvSpPr>
            <a:spLocks noGrp="1"/>
          </p:cNvSpPr>
          <p:nvPr>
            <p:ph type="sldNum" sz="quarter" idx="11"/>
          </p:nvPr>
        </p:nvSpPr>
        <p:spPr/>
        <p:txBody>
          <a:bodyPr/>
          <a:lstStyle>
            <a:lvl1pPr>
              <a:defRPr/>
            </a:lvl1pPr>
          </a:lstStyle>
          <a:p>
            <a:fld id="{F078E968-F796-433A-9AE5-D49E48FE36F2}" type="slidenum">
              <a:rPr lang="zh-CN" altLang="en-US"/>
              <a:pPr/>
              <a:t>‹#›</a:t>
            </a:fld>
            <a:endParaRPr lang="en-U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EE21C088-2045-4ECF-83F3-FDC35EC4039C}" type="slidenum">
              <a:rPr lang="zh-CN" altLang="en-US"/>
              <a:pPr/>
              <a:t>‹#›</a:t>
            </a:fld>
            <a:endParaRPr lang="en-US"/>
          </a:p>
        </p:txBody>
      </p:sp>
    </p:spTree>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t>Company Logo</a:t>
            </a:r>
          </a:p>
        </p:txBody>
      </p:sp>
      <p:sp>
        <p:nvSpPr>
          <p:cNvPr id="3" name="灯片编号占位符 2"/>
          <p:cNvSpPr>
            <a:spLocks noGrp="1"/>
          </p:cNvSpPr>
          <p:nvPr>
            <p:ph type="sldNum" sz="quarter" idx="11"/>
          </p:nvPr>
        </p:nvSpPr>
        <p:spPr/>
        <p:txBody>
          <a:bodyPr/>
          <a:lstStyle>
            <a:lvl1pPr>
              <a:defRPr/>
            </a:lvl1pPr>
          </a:lstStyle>
          <a:p>
            <a:fld id="{23EDCBEC-AE70-4A21-86C7-22E255C846B3}" type="slidenum">
              <a:rPr lang="zh-CN" altLang="en-US"/>
              <a:pPr/>
              <a:t>‹#›</a:t>
            </a:fld>
            <a:endParaRPr lang="en-US"/>
          </a:p>
        </p:txBody>
      </p:sp>
    </p:spTree>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CF895277-75B2-46C6-949E-F026A84FA07C}" type="slidenum">
              <a:rPr lang="zh-CN" altLang="en-US"/>
              <a:pPr/>
              <a:t>‹#›</a:t>
            </a:fld>
            <a:endParaRPr lang="en-US"/>
          </a:p>
        </p:txBody>
      </p:sp>
    </p:spTree>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4CF56A7D-F9D7-418E-A366-FC75D9B90B17}" type="slidenum">
              <a:rPr lang="zh-CN" altLang="en-US"/>
              <a:pPr/>
              <a:t>‹#›</a:t>
            </a:fld>
            <a:endParaRPr lang="en-US"/>
          </a:p>
        </p:txBody>
      </p:sp>
    </p:spTree>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5D9A1569-6645-4243-83D8-61C23928AA5A}" type="slidenum">
              <a:rPr lang="zh-CN" altLang="en-US"/>
              <a:pPr/>
              <a:t>‹#›</a:t>
            </a:fld>
            <a:endParaRPr lang="en-US"/>
          </a:p>
        </p:txBody>
      </p:sp>
    </p:spTree>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152400"/>
            <a:ext cx="2076450" cy="6172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52400"/>
            <a:ext cx="6076950" cy="6172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0B740775-8689-426F-BA79-715BA0AAE17B}" type="slidenum">
              <a:rPr lang="zh-CN" altLang="en-US"/>
              <a:pPr/>
              <a:t>‹#›</a:t>
            </a:fld>
            <a:endParaRPr lang="en-US"/>
          </a:p>
        </p:txBody>
      </p:sp>
    </p:spTree>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BACF77A0-8A75-4435-A0B4-54ADFECA2606}" type="slidenum">
              <a:rPr lang="zh-CN" altLang="en-US"/>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727134AA-B0D4-44B4-B56C-10E536A6FDF8}" type="slidenum">
              <a:rPr lang="zh-CN" altLang="en-US"/>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66AE2ED9-05EF-4E54-9BED-4F46EFCDEC93}" type="slidenum">
              <a:rPr lang="zh-CN" altLang="en-US"/>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990600"/>
            <a:ext cx="40005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838700" y="990600"/>
            <a:ext cx="40005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DD8A8B3A-158F-4C49-A6E9-AB76799C0EEF}" type="slidenum">
              <a:rPr lang="zh-CN" altLang="en-US"/>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r>
              <a:rPr lang="en-US"/>
              <a:t>Company Logo</a:t>
            </a:r>
          </a:p>
        </p:txBody>
      </p:sp>
      <p:sp>
        <p:nvSpPr>
          <p:cNvPr id="8" name="灯片编号占位符 7"/>
          <p:cNvSpPr>
            <a:spLocks noGrp="1"/>
          </p:cNvSpPr>
          <p:nvPr>
            <p:ph type="sldNum" sz="quarter" idx="11"/>
          </p:nvPr>
        </p:nvSpPr>
        <p:spPr/>
        <p:txBody>
          <a:bodyPr/>
          <a:lstStyle>
            <a:lvl1pPr>
              <a:defRPr/>
            </a:lvl1pPr>
          </a:lstStyle>
          <a:p>
            <a:fld id="{F61305F4-4632-4644-848E-5D55FF5A7567}" type="slidenum">
              <a:rPr lang="zh-CN" alt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990600"/>
            <a:ext cx="40005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838700" y="990600"/>
            <a:ext cx="40005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65E65192-F40E-4C9C-B019-5557676FE939}" type="slidenum">
              <a:rPr lang="zh-CN" altLang="en-US"/>
              <a:pPr/>
              <a:t>‹#›</a:t>
            </a:fld>
            <a:endParaRPr lang="en-US"/>
          </a:p>
        </p:txBody>
      </p:sp>
    </p:spTree>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r>
              <a:rPr lang="en-US"/>
              <a:t>Company Logo</a:t>
            </a:r>
          </a:p>
        </p:txBody>
      </p:sp>
      <p:sp>
        <p:nvSpPr>
          <p:cNvPr id="4" name="灯片编号占位符 3"/>
          <p:cNvSpPr>
            <a:spLocks noGrp="1"/>
          </p:cNvSpPr>
          <p:nvPr>
            <p:ph type="sldNum" sz="quarter" idx="11"/>
          </p:nvPr>
        </p:nvSpPr>
        <p:spPr/>
        <p:txBody>
          <a:bodyPr/>
          <a:lstStyle>
            <a:lvl1pPr>
              <a:defRPr/>
            </a:lvl1pPr>
          </a:lstStyle>
          <a:p>
            <a:fld id="{5619C5EB-3EEB-4358-B61F-87149641DA68}" type="slidenum">
              <a:rPr lang="zh-CN" altLang="en-US"/>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t>Company Logo</a:t>
            </a:r>
          </a:p>
        </p:txBody>
      </p:sp>
      <p:sp>
        <p:nvSpPr>
          <p:cNvPr id="3" name="灯片编号占位符 2"/>
          <p:cNvSpPr>
            <a:spLocks noGrp="1"/>
          </p:cNvSpPr>
          <p:nvPr>
            <p:ph type="sldNum" sz="quarter" idx="11"/>
          </p:nvPr>
        </p:nvSpPr>
        <p:spPr/>
        <p:txBody>
          <a:bodyPr/>
          <a:lstStyle>
            <a:lvl1pPr>
              <a:defRPr/>
            </a:lvl1pPr>
          </a:lstStyle>
          <a:p>
            <a:fld id="{4B9F33A0-C468-4F76-9710-3332AB656D9D}" type="slidenum">
              <a:rPr lang="zh-CN" altLang="en-US"/>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18950E36-E9B8-4BC2-A8FB-1C240147C78C}" type="slidenum">
              <a:rPr lang="zh-CN" altLang="en-US"/>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3621AB6B-F403-46AA-94DE-F8B79A0F2856}" type="slidenum">
              <a:rPr lang="zh-CN" altLang="en-US"/>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30F9B652-1810-47C7-90D4-4B20BCDF7310}" type="slidenum">
              <a:rPr lang="zh-CN" altLang="en-US"/>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152400"/>
            <a:ext cx="2076450" cy="6172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52400"/>
            <a:ext cx="6076950" cy="6172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0E7D0A74-EE93-4FCA-9491-4880F2178001}" type="slidenum">
              <a:rPr lang="zh-CN" alt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r>
              <a:rPr lang="en-US"/>
              <a:t>Company Logo</a:t>
            </a:r>
          </a:p>
        </p:txBody>
      </p:sp>
      <p:sp>
        <p:nvSpPr>
          <p:cNvPr id="8" name="灯片编号占位符 7"/>
          <p:cNvSpPr>
            <a:spLocks noGrp="1"/>
          </p:cNvSpPr>
          <p:nvPr>
            <p:ph type="sldNum" sz="quarter" idx="11"/>
          </p:nvPr>
        </p:nvSpPr>
        <p:spPr/>
        <p:txBody>
          <a:bodyPr/>
          <a:lstStyle>
            <a:lvl1pPr>
              <a:defRPr/>
            </a:lvl1pPr>
          </a:lstStyle>
          <a:p>
            <a:fld id="{20FBA95D-D94B-4B1C-B596-C4E8BB8CB04B}" type="slidenum">
              <a:rPr lang="zh-CN" altLang="en-US"/>
              <a:pPr/>
              <a:t>‹#›</a:t>
            </a:fld>
            <a:endParaRPr lang="en-US"/>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r>
              <a:rPr lang="en-US"/>
              <a:t>Company Logo</a:t>
            </a:r>
          </a:p>
        </p:txBody>
      </p:sp>
      <p:sp>
        <p:nvSpPr>
          <p:cNvPr id="4" name="灯片编号占位符 3"/>
          <p:cNvSpPr>
            <a:spLocks noGrp="1"/>
          </p:cNvSpPr>
          <p:nvPr>
            <p:ph type="sldNum" sz="quarter" idx="11"/>
          </p:nvPr>
        </p:nvSpPr>
        <p:spPr/>
        <p:txBody>
          <a:bodyPr/>
          <a:lstStyle>
            <a:lvl1pPr>
              <a:defRPr/>
            </a:lvl1pPr>
          </a:lstStyle>
          <a:p>
            <a:fld id="{1C1B0F62-8ACE-4AD7-9300-034843504EDC}" type="slidenum">
              <a:rPr lang="zh-CN" altLang="en-US"/>
              <a:pPr/>
              <a:t>‹#›</a:t>
            </a:fld>
            <a:endParaRPr lang="en-US"/>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t>Company Logo</a:t>
            </a:r>
          </a:p>
        </p:txBody>
      </p:sp>
      <p:sp>
        <p:nvSpPr>
          <p:cNvPr id="3" name="灯片编号占位符 2"/>
          <p:cNvSpPr>
            <a:spLocks noGrp="1"/>
          </p:cNvSpPr>
          <p:nvPr>
            <p:ph type="sldNum" sz="quarter" idx="11"/>
          </p:nvPr>
        </p:nvSpPr>
        <p:spPr/>
        <p:txBody>
          <a:bodyPr/>
          <a:lstStyle>
            <a:lvl1pPr>
              <a:defRPr/>
            </a:lvl1pPr>
          </a:lstStyle>
          <a:p>
            <a:fld id="{DD73270A-8643-47A6-95D9-2896955353B3}" type="slidenum">
              <a:rPr lang="zh-CN" altLang="en-US"/>
              <a:pPr/>
              <a:t>‹#›</a:t>
            </a:fld>
            <a:endParaRPr lang="en-US"/>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8171FB1B-43E5-4D50-AC22-118CBFC1073D}" type="slidenum">
              <a:rPr lang="zh-CN" altLang="en-US"/>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7DC2AD88-64A0-456A-AE03-802677BFE0C5}" type="slidenum">
              <a:rPr lang="zh-CN" altLang="en-US"/>
              <a:pPr/>
              <a:t>‹#›</a:t>
            </a:fld>
            <a:endParaRPr lang="en-US"/>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F03FA5AD-920C-45AB-A5D5-75624D8CD356}" type="slidenum">
              <a:rPr lang="zh-CN" altLang="en-US"/>
              <a:pPr/>
              <a:t>‹#›</a:t>
            </a:fld>
            <a:endParaRPr lang="en-US"/>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3DA2B742-86C1-456A-98A7-BDDF6A15790C}" type="slidenum">
              <a:rPr lang="zh-CN" altLang="en-US"/>
              <a:pPr/>
              <a:t>‹#›</a:t>
            </a:fld>
            <a:endParaRPr lang="en-US"/>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152400"/>
            <a:ext cx="2076450" cy="6172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52400"/>
            <a:ext cx="6076950" cy="6172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84CF2F73-6E48-41C8-B64D-159121C24676}" type="slidenum">
              <a:rPr lang="zh-CN" altLang="en-US"/>
              <a:pPr/>
              <a:t>‹#›</a:t>
            </a:fld>
            <a:endParaRPr lang="en-US"/>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1FD216D1-57E2-4047-A6E3-7A7C90502D34}" type="slidenum">
              <a:rPr lang="zh-CN" altLang="en-US"/>
              <a:pPr/>
              <a:t>‹#›</a:t>
            </a:fld>
            <a:endParaRPr lang="en-US"/>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9274AEDC-89E1-4EDD-BC8D-F2D7AF245E3A}" type="slidenum">
              <a:rPr lang="zh-CN" altLang="en-US"/>
              <a:pPr/>
              <a:t>‹#›</a:t>
            </a:fld>
            <a:endParaRPr lang="en-US"/>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A83B2BB9-E947-4EA2-824E-E56678AD8186}" type="slidenum">
              <a:rPr lang="zh-CN" altLang="en-US"/>
              <a:pPr/>
              <a:t>‹#›</a:t>
            </a:fld>
            <a:endParaRPr lang="en-US"/>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990600"/>
            <a:ext cx="40005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838700" y="990600"/>
            <a:ext cx="40005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FF5DEA51-E0C7-42D0-8508-37BB5F1BF121}" type="slidenum">
              <a:rPr lang="zh-CN" altLang="en-US"/>
              <a:pPr/>
              <a:t>‹#›</a:t>
            </a:fld>
            <a:endParaRPr lang="en-US"/>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r>
              <a:rPr lang="en-US"/>
              <a:t>Company Logo</a:t>
            </a:r>
          </a:p>
        </p:txBody>
      </p:sp>
      <p:sp>
        <p:nvSpPr>
          <p:cNvPr id="8" name="灯片编号占位符 7"/>
          <p:cNvSpPr>
            <a:spLocks noGrp="1"/>
          </p:cNvSpPr>
          <p:nvPr>
            <p:ph type="sldNum" sz="quarter" idx="11"/>
          </p:nvPr>
        </p:nvSpPr>
        <p:spPr/>
        <p:txBody>
          <a:bodyPr/>
          <a:lstStyle>
            <a:lvl1pPr>
              <a:defRPr/>
            </a:lvl1pPr>
          </a:lstStyle>
          <a:p>
            <a:fld id="{920EF5BF-888E-4BC3-972A-4639A5DE9FE2}" type="slidenum">
              <a:rPr lang="zh-CN" altLang="en-US"/>
              <a:pPr/>
              <a:t>‹#›</a:t>
            </a:fld>
            <a:endParaRPr lang="en-US"/>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r>
              <a:rPr lang="en-US"/>
              <a:t>Company Logo</a:t>
            </a:r>
          </a:p>
        </p:txBody>
      </p:sp>
      <p:sp>
        <p:nvSpPr>
          <p:cNvPr id="4" name="灯片编号占位符 3"/>
          <p:cNvSpPr>
            <a:spLocks noGrp="1"/>
          </p:cNvSpPr>
          <p:nvPr>
            <p:ph type="sldNum" sz="quarter" idx="11"/>
          </p:nvPr>
        </p:nvSpPr>
        <p:spPr/>
        <p:txBody>
          <a:bodyPr/>
          <a:lstStyle>
            <a:lvl1pPr>
              <a:defRPr/>
            </a:lvl1pPr>
          </a:lstStyle>
          <a:p>
            <a:fld id="{6BBF87BE-98B2-4C42-A9FC-1333DAABF373}" type="slidenum">
              <a:rPr lang="zh-CN" altLang="en-US"/>
              <a:pPr/>
              <a:t>‹#›</a:t>
            </a:fld>
            <a:endParaRPr lang="en-US"/>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t>Company Logo</a:t>
            </a:r>
          </a:p>
        </p:txBody>
      </p:sp>
      <p:sp>
        <p:nvSpPr>
          <p:cNvPr id="3" name="灯片编号占位符 2"/>
          <p:cNvSpPr>
            <a:spLocks noGrp="1"/>
          </p:cNvSpPr>
          <p:nvPr>
            <p:ph type="sldNum" sz="quarter" idx="11"/>
          </p:nvPr>
        </p:nvSpPr>
        <p:spPr/>
        <p:txBody>
          <a:bodyPr/>
          <a:lstStyle>
            <a:lvl1pPr>
              <a:defRPr/>
            </a:lvl1pPr>
          </a:lstStyle>
          <a:p>
            <a:fld id="{C62EC2AF-F4B6-49ED-A398-107BDE58A922}" type="slidenum">
              <a:rPr lang="zh-CN" altLang="en-US"/>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9F8EAFD2-10B1-4786-9ED7-49B23B9402FF}" type="slidenum">
              <a:rPr lang="zh-CN" altLang="en-US"/>
              <a:pPr/>
              <a:t>‹#›</a:t>
            </a:fld>
            <a:endParaRPr lang="en-US"/>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F3290E43-0167-40D3-8F4A-96545FB8EB9D}" type="slidenum">
              <a:rPr lang="zh-CN" altLang="en-US"/>
              <a:pPr/>
              <a:t>‹#›</a:t>
            </a:fld>
            <a:endParaRPr lang="en-US"/>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72A1E2EF-B2B1-4524-A14F-59952C6F7FB4}" type="slidenum">
              <a:rPr lang="zh-CN" altLang="en-US"/>
              <a:pPr/>
              <a:t>‹#›</a:t>
            </a:fld>
            <a:endParaRPr lang="en-US"/>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BA88CB63-4FF2-4474-89FD-6A7C5F9328E9}" type="slidenum">
              <a:rPr lang="zh-CN" altLang="en-US"/>
              <a:pPr/>
              <a:t>‹#›</a:t>
            </a:fld>
            <a:endParaRPr lang="en-US"/>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152400"/>
            <a:ext cx="2076450" cy="6172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52400"/>
            <a:ext cx="6076950" cy="6172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6340EAA1-9DE8-42FD-A76D-7818D47CB2D9}" type="slidenum">
              <a:rPr lang="zh-CN" altLang="en-US"/>
              <a:pPr/>
              <a:t>‹#›</a:t>
            </a:fld>
            <a:endParaRPr lang="en-US"/>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FD110B80-8D58-4673-A84F-82FB0888E8D0}" type="slidenum">
              <a:rPr lang="zh-CN" altLang="en-US"/>
              <a:pPr/>
              <a:t>‹#›</a:t>
            </a:fld>
            <a:endParaRPr lang="en-US"/>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85974404-C071-4A55-BC3D-03B96045F95F}" type="slidenum">
              <a:rPr lang="zh-CN" altLang="en-US"/>
              <a:pPr/>
              <a:t>‹#›</a:t>
            </a:fld>
            <a:endParaRPr lang="en-US"/>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9EE9991D-2BAE-4D15-995D-95383C8B811E}" type="slidenum">
              <a:rPr lang="zh-CN" altLang="en-US"/>
              <a:pPr/>
              <a:t>‹#›</a:t>
            </a:fld>
            <a:endParaRPr lang="en-US"/>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990600"/>
            <a:ext cx="40005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838700" y="990600"/>
            <a:ext cx="40005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C73A05A9-8190-4146-986E-1BF92D3F1EB9}" type="slidenum">
              <a:rPr lang="zh-CN" altLang="en-US"/>
              <a:pPr/>
              <a:t>‹#›</a:t>
            </a:fld>
            <a:endParaRPr lang="en-US"/>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r>
              <a:rPr lang="en-US"/>
              <a:t>Company Logo</a:t>
            </a:r>
          </a:p>
        </p:txBody>
      </p:sp>
      <p:sp>
        <p:nvSpPr>
          <p:cNvPr id="8" name="灯片编号占位符 7"/>
          <p:cNvSpPr>
            <a:spLocks noGrp="1"/>
          </p:cNvSpPr>
          <p:nvPr>
            <p:ph type="sldNum" sz="quarter" idx="11"/>
          </p:nvPr>
        </p:nvSpPr>
        <p:spPr/>
        <p:txBody>
          <a:bodyPr/>
          <a:lstStyle>
            <a:lvl1pPr>
              <a:defRPr/>
            </a:lvl1pPr>
          </a:lstStyle>
          <a:p>
            <a:fld id="{A22DC43B-E25E-4DC4-A80A-3E9DF6301344}" type="slidenum">
              <a:rPr lang="zh-CN" altLang="en-US"/>
              <a:pPr/>
              <a:t>‹#›</a:t>
            </a:fld>
            <a:endParaRPr lang="en-US"/>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r>
              <a:rPr lang="en-US"/>
              <a:t>Company Logo</a:t>
            </a:r>
          </a:p>
        </p:txBody>
      </p:sp>
      <p:sp>
        <p:nvSpPr>
          <p:cNvPr id="4" name="灯片编号占位符 3"/>
          <p:cNvSpPr>
            <a:spLocks noGrp="1"/>
          </p:cNvSpPr>
          <p:nvPr>
            <p:ph type="sldNum" sz="quarter" idx="11"/>
          </p:nvPr>
        </p:nvSpPr>
        <p:spPr/>
        <p:txBody>
          <a:bodyPr/>
          <a:lstStyle>
            <a:lvl1pPr>
              <a:defRPr/>
            </a:lvl1pPr>
          </a:lstStyle>
          <a:p>
            <a:fld id="{0414C2A1-B21D-4D99-88AC-F1F7478945AA}" type="slidenum">
              <a:rPr lang="zh-CN" altLang="en-US"/>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6E5F91DF-53AF-43AE-AF40-B3854875F90D}" type="slidenum">
              <a:rPr lang="zh-CN" altLang="en-US"/>
              <a:pPr/>
              <a:t>‹#›</a:t>
            </a:fld>
            <a:endParaRPr lang="en-US"/>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t>Company Logo</a:t>
            </a:r>
          </a:p>
        </p:txBody>
      </p:sp>
      <p:sp>
        <p:nvSpPr>
          <p:cNvPr id="3" name="灯片编号占位符 2"/>
          <p:cNvSpPr>
            <a:spLocks noGrp="1"/>
          </p:cNvSpPr>
          <p:nvPr>
            <p:ph type="sldNum" sz="quarter" idx="11"/>
          </p:nvPr>
        </p:nvSpPr>
        <p:spPr/>
        <p:txBody>
          <a:bodyPr/>
          <a:lstStyle>
            <a:lvl1pPr>
              <a:defRPr/>
            </a:lvl1pPr>
          </a:lstStyle>
          <a:p>
            <a:fld id="{5EAEB090-9862-47F0-A64C-000D20D94F25}" type="slidenum">
              <a:rPr lang="zh-CN" altLang="en-US"/>
              <a:pPr/>
              <a:t>‹#›</a:t>
            </a:fld>
            <a:endParaRPr lang="en-US"/>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5308F3C8-B8C4-487A-8266-A7897669F923}" type="slidenum">
              <a:rPr lang="zh-CN" altLang="en-US"/>
              <a:pPr/>
              <a:t>‹#›</a:t>
            </a:fld>
            <a:endParaRPr lang="en-US"/>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59B58483-46BA-4480-BBE9-5688AC399768}" type="slidenum">
              <a:rPr lang="zh-CN" altLang="en-US"/>
              <a:pPr/>
              <a:t>‹#›</a:t>
            </a:fld>
            <a:endParaRPr lang="en-US"/>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17318E96-20A7-4C42-BBA4-7A83353F98A2}" type="slidenum">
              <a:rPr lang="zh-CN" altLang="en-US"/>
              <a:pPr/>
              <a:t>‹#›</a:t>
            </a:fld>
            <a:endParaRPr lang="en-US"/>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152400"/>
            <a:ext cx="2076450" cy="6172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52400"/>
            <a:ext cx="6076950" cy="6172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9C3DA7AB-1A6D-419C-A912-6C825D94155E}" type="slidenum">
              <a:rPr lang="zh-CN" altLang="en-US"/>
              <a:pPr/>
              <a:t>‹#›</a:t>
            </a:fld>
            <a:endParaRPr lang="en-US"/>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40D5396C-52D3-406E-BE3D-B99F52739D46}" type="slidenum">
              <a:rPr lang="zh-CN" altLang="en-US"/>
              <a:pPr/>
              <a:t>‹#›</a:t>
            </a:fld>
            <a:endParaRPr lang="en-US"/>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81CE0730-D803-4F1D-BD47-8364DC66BF1C}" type="slidenum">
              <a:rPr lang="zh-CN" altLang="en-US"/>
              <a:pPr/>
              <a:t>‹#›</a:t>
            </a:fld>
            <a:endParaRPr lang="en-US"/>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B64238C7-0E41-48C2-8827-85B18789E6C8}" type="slidenum">
              <a:rPr lang="zh-CN" altLang="en-US"/>
              <a:pPr/>
              <a:t>‹#›</a:t>
            </a:fld>
            <a:endParaRPr lang="en-US"/>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990600"/>
            <a:ext cx="40005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838700" y="990600"/>
            <a:ext cx="40005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B50F4193-7A39-4A75-8EFC-0C5F7A45490B}" type="slidenum">
              <a:rPr lang="zh-CN" altLang="en-US"/>
              <a:pPr/>
              <a:t>‹#›</a:t>
            </a:fld>
            <a:endParaRPr lang="en-US"/>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r>
              <a:rPr lang="en-US"/>
              <a:t>Company Logo</a:t>
            </a:r>
          </a:p>
        </p:txBody>
      </p:sp>
      <p:sp>
        <p:nvSpPr>
          <p:cNvPr id="8" name="灯片编号占位符 7"/>
          <p:cNvSpPr>
            <a:spLocks noGrp="1"/>
          </p:cNvSpPr>
          <p:nvPr>
            <p:ph type="sldNum" sz="quarter" idx="11"/>
          </p:nvPr>
        </p:nvSpPr>
        <p:spPr/>
        <p:txBody>
          <a:bodyPr/>
          <a:lstStyle>
            <a:lvl1pPr>
              <a:defRPr/>
            </a:lvl1pPr>
          </a:lstStyle>
          <a:p>
            <a:fld id="{1A324F4D-1578-4932-84F2-D1E0B3CF5FA7}" type="slidenum">
              <a:rPr lang="zh-CN" altLang="en-US"/>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p>
        </p:txBody>
      </p:sp>
      <p:sp>
        <p:nvSpPr>
          <p:cNvPr id="8" name="页脚占位符 7"/>
          <p:cNvSpPr>
            <a:spLocks noGrp="1"/>
          </p:cNvSpPr>
          <p:nvPr>
            <p:ph type="ftr" sz="quarter" idx="11"/>
          </p:nvPr>
        </p:nvSpPr>
        <p:spPr/>
        <p:txBody>
          <a:bodyPr/>
          <a:lstStyle>
            <a:lvl1pPr>
              <a:defRPr/>
            </a:lvl1pPr>
          </a:lstStyle>
          <a:p>
            <a:endParaRPr lang="en-US"/>
          </a:p>
        </p:txBody>
      </p:sp>
      <p:sp>
        <p:nvSpPr>
          <p:cNvPr id="9" name="灯片编号占位符 8"/>
          <p:cNvSpPr>
            <a:spLocks noGrp="1"/>
          </p:cNvSpPr>
          <p:nvPr>
            <p:ph type="sldNum" sz="quarter" idx="12"/>
          </p:nvPr>
        </p:nvSpPr>
        <p:spPr/>
        <p:txBody>
          <a:bodyPr/>
          <a:lstStyle>
            <a:lvl1pPr>
              <a:defRPr/>
            </a:lvl1pPr>
          </a:lstStyle>
          <a:p>
            <a:fld id="{616DF5E3-2C5F-4AC8-B881-CA8F200C3AB3}" type="slidenum">
              <a:rPr lang="zh-CN" altLang="en-US"/>
              <a:pPr/>
              <a:t>‹#›</a:t>
            </a:fld>
            <a:endParaRPr lang="en-US"/>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r>
              <a:rPr lang="en-US"/>
              <a:t>Company Logo</a:t>
            </a:r>
          </a:p>
        </p:txBody>
      </p:sp>
      <p:sp>
        <p:nvSpPr>
          <p:cNvPr id="4" name="灯片编号占位符 3"/>
          <p:cNvSpPr>
            <a:spLocks noGrp="1"/>
          </p:cNvSpPr>
          <p:nvPr>
            <p:ph type="sldNum" sz="quarter" idx="11"/>
          </p:nvPr>
        </p:nvSpPr>
        <p:spPr/>
        <p:txBody>
          <a:bodyPr/>
          <a:lstStyle>
            <a:lvl1pPr>
              <a:defRPr/>
            </a:lvl1pPr>
          </a:lstStyle>
          <a:p>
            <a:fld id="{8977CFD0-E285-46ED-A0A1-3758ECD1CB1F}" type="slidenum">
              <a:rPr lang="zh-CN" altLang="en-US"/>
              <a:pPr/>
              <a:t>‹#›</a:t>
            </a:fld>
            <a:endParaRPr lang="en-US"/>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t>Company Logo</a:t>
            </a:r>
          </a:p>
        </p:txBody>
      </p:sp>
      <p:sp>
        <p:nvSpPr>
          <p:cNvPr id="3" name="灯片编号占位符 2"/>
          <p:cNvSpPr>
            <a:spLocks noGrp="1"/>
          </p:cNvSpPr>
          <p:nvPr>
            <p:ph type="sldNum" sz="quarter" idx="11"/>
          </p:nvPr>
        </p:nvSpPr>
        <p:spPr/>
        <p:txBody>
          <a:bodyPr/>
          <a:lstStyle>
            <a:lvl1pPr>
              <a:defRPr/>
            </a:lvl1pPr>
          </a:lstStyle>
          <a:p>
            <a:fld id="{6492EB4A-8113-4BCD-80B9-4155A8E65BB4}" type="slidenum">
              <a:rPr lang="zh-CN" altLang="en-US"/>
              <a:pPr/>
              <a:t>‹#›</a:t>
            </a:fld>
            <a:endParaRPr lang="en-US"/>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C6D6B26D-23C1-4A5D-AD50-DF7977A09EC2}" type="slidenum">
              <a:rPr lang="zh-CN" altLang="en-US"/>
              <a:pPr/>
              <a:t>‹#›</a:t>
            </a:fld>
            <a:endParaRPr lang="en-US"/>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DF74BC84-6566-4914-AA6D-7E9ACB481067}" type="slidenum">
              <a:rPr lang="zh-CN" altLang="en-US"/>
              <a:pPr/>
              <a:t>‹#›</a:t>
            </a:fld>
            <a:endParaRPr lang="en-US"/>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C8A1DCE8-FF8E-4316-8B5C-8C7BD290C2AC}" type="slidenum">
              <a:rPr lang="zh-CN" altLang="en-US"/>
              <a:pPr/>
              <a:t>‹#›</a:t>
            </a:fld>
            <a:endParaRPr lang="en-US"/>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152400"/>
            <a:ext cx="2076450" cy="6172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52400"/>
            <a:ext cx="6076950" cy="6172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10EF7065-A8D6-44A0-91CF-74824014F8A5}" type="slidenum">
              <a:rPr lang="zh-CN" altLang="en-US"/>
              <a:pPr/>
              <a:t>‹#›</a:t>
            </a:fld>
            <a:endParaRPr lang="en-US"/>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93160B29-415A-4333-820C-E8E8B1E5C35B}" type="slidenum">
              <a:rPr lang="zh-CN" altLang="en-US"/>
              <a:pPr/>
              <a:t>‹#›</a:t>
            </a:fld>
            <a:endParaRPr lang="en-US"/>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476695B5-72ED-4C59-9838-F9AC21320190}" type="slidenum">
              <a:rPr lang="zh-CN" altLang="en-US"/>
              <a:pPr/>
              <a:t>‹#›</a:t>
            </a:fld>
            <a:endParaRPr lang="en-US"/>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E6C0EC14-9D8A-4F53-BD60-0923E61CED64}" type="slidenum">
              <a:rPr lang="zh-CN" altLang="en-US"/>
              <a:pPr/>
              <a:t>‹#›</a:t>
            </a:fld>
            <a:endParaRPr lang="en-US"/>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990600"/>
            <a:ext cx="40005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838700" y="990600"/>
            <a:ext cx="40005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679D95D9-4438-42E5-B8D2-6BBA5A03B388}" type="slidenum">
              <a:rPr lang="zh-CN" altLang="en-US"/>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p>
        </p:txBody>
      </p:sp>
      <p:sp>
        <p:nvSpPr>
          <p:cNvPr id="4" name="页脚占位符 3"/>
          <p:cNvSpPr>
            <a:spLocks noGrp="1"/>
          </p:cNvSpPr>
          <p:nvPr>
            <p:ph type="ftr" sz="quarter" idx="11"/>
          </p:nvPr>
        </p:nvSpPr>
        <p:spPr/>
        <p:txBody>
          <a:bodyPr/>
          <a:lstStyle>
            <a:lvl1pPr>
              <a:defRPr/>
            </a:lvl1pPr>
          </a:lstStyle>
          <a:p>
            <a:endParaRPr lang="en-US"/>
          </a:p>
        </p:txBody>
      </p:sp>
      <p:sp>
        <p:nvSpPr>
          <p:cNvPr id="5" name="灯片编号占位符 4"/>
          <p:cNvSpPr>
            <a:spLocks noGrp="1"/>
          </p:cNvSpPr>
          <p:nvPr>
            <p:ph type="sldNum" sz="quarter" idx="12"/>
          </p:nvPr>
        </p:nvSpPr>
        <p:spPr/>
        <p:txBody>
          <a:bodyPr/>
          <a:lstStyle>
            <a:lvl1pPr>
              <a:defRPr/>
            </a:lvl1pPr>
          </a:lstStyle>
          <a:p>
            <a:fld id="{1281E1FA-8717-4F06-9901-19673C3376DD}" type="slidenum">
              <a:rPr lang="zh-CN" altLang="en-US"/>
              <a:pPr/>
              <a:t>‹#›</a:t>
            </a:fld>
            <a:endParaRPr lang="en-US"/>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r>
              <a:rPr lang="en-US"/>
              <a:t>Company Logo</a:t>
            </a:r>
          </a:p>
        </p:txBody>
      </p:sp>
      <p:sp>
        <p:nvSpPr>
          <p:cNvPr id="8" name="灯片编号占位符 7"/>
          <p:cNvSpPr>
            <a:spLocks noGrp="1"/>
          </p:cNvSpPr>
          <p:nvPr>
            <p:ph type="sldNum" sz="quarter" idx="11"/>
          </p:nvPr>
        </p:nvSpPr>
        <p:spPr/>
        <p:txBody>
          <a:bodyPr/>
          <a:lstStyle>
            <a:lvl1pPr>
              <a:defRPr/>
            </a:lvl1pPr>
          </a:lstStyle>
          <a:p>
            <a:fld id="{039716AA-03C0-4AA2-A05D-B19099AF6B3B}" type="slidenum">
              <a:rPr lang="zh-CN" altLang="en-US"/>
              <a:pPr/>
              <a:t>‹#›</a:t>
            </a:fld>
            <a:endParaRPr lang="en-US"/>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r>
              <a:rPr lang="en-US"/>
              <a:t>Company Logo</a:t>
            </a:r>
          </a:p>
        </p:txBody>
      </p:sp>
      <p:sp>
        <p:nvSpPr>
          <p:cNvPr id="4" name="灯片编号占位符 3"/>
          <p:cNvSpPr>
            <a:spLocks noGrp="1"/>
          </p:cNvSpPr>
          <p:nvPr>
            <p:ph type="sldNum" sz="quarter" idx="11"/>
          </p:nvPr>
        </p:nvSpPr>
        <p:spPr/>
        <p:txBody>
          <a:bodyPr/>
          <a:lstStyle>
            <a:lvl1pPr>
              <a:defRPr/>
            </a:lvl1pPr>
          </a:lstStyle>
          <a:p>
            <a:fld id="{3E6BD26A-2F7E-447A-B226-DBF3D6876D1A}" type="slidenum">
              <a:rPr lang="zh-CN" altLang="en-US"/>
              <a:pPr/>
              <a:t>‹#›</a:t>
            </a:fld>
            <a:endParaRPr lang="en-US"/>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t>Company Logo</a:t>
            </a:r>
          </a:p>
        </p:txBody>
      </p:sp>
      <p:sp>
        <p:nvSpPr>
          <p:cNvPr id="3" name="灯片编号占位符 2"/>
          <p:cNvSpPr>
            <a:spLocks noGrp="1"/>
          </p:cNvSpPr>
          <p:nvPr>
            <p:ph type="sldNum" sz="quarter" idx="11"/>
          </p:nvPr>
        </p:nvSpPr>
        <p:spPr/>
        <p:txBody>
          <a:bodyPr/>
          <a:lstStyle>
            <a:lvl1pPr>
              <a:defRPr/>
            </a:lvl1pPr>
          </a:lstStyle>
          <a:p>
            <a:fld id="{0DDAFA4D-C1A5-4512-B5AE-A1775D141B2E}" type="slidenum">
              <a:rPr lang="zh-CN" altLang="en-US"/>
              <a:pPr/>
              <a:t>‹#›</a:t>
            </a:fld>
            <a:endParaRPr lang="en-US"/>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56A7CF54-BBFC-42F2-8D10-9EC709ED96F4}" type="slidenum">
              <a:rPr lang="zh-CN" altLang="en-US"/>
              <a:pPr/>
              <a:t>‹#›</a:t>
            </a:fld>
            <a:endParaRPr lang="en-US"/>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B08ECFE2-DAB8-43D5-8C8F-476017B502BA}" type="slidenum">
              <a:rPr lang="zh-CN" altLang="en-US"/>
              <a:pPr/>
              <a:t>‹#›</a:t>
            </a:fld>
            <a:endParaRPr lang="en-US"/>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1F3ECC20-3607-44DF-AD70-A8A435984C41}" type="slidenum">
              <a:rPr lang="zh-CN" altLang="en-US"/>
              <a:pPr/>
              <a:t>‹#›</a:t>
            </a:fld>
            <a:endParaRPr lang="en-US"/>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152400"/>
            <a:ext cx="2076450" cy="6172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52400"/>
            <a:ext cx="6076950" cy="6172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F29B7DC2-F7C9-4908-8C28-77802A53E5D5}" type="slidenum">
              <a:rPr lang="zh-CN" altLang="en-US"/>
              <a:pPr/>
              <a:t>‹#›</a:t>
            </a:fld>
            <a:endParaRPr lang="en-US"/>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页脚占位符 3"/>
          <p:cNvSpPr>
            <a:spLocks noGrp="1"/>
          </p:cNvSpPr>
          <p:nvPr>
            <p:ph type="ftr" sz="quarter"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E68B99B3-19DE-467E-963D-3267CCE746FB}" type="slidenum">
              <a:rPr lang="zh-CN" altLang="en-US"/>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4D49D78E-C82D-4EB0-95AF-AFEDD8C4A1B4}" type="slidenum">
              <a:rPr lang="zh-CN" altLang="en-US"/>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93DE95F7-2FE0-412A-856B-E3E96EA9C39D}" type="slidenum">
              <a:rPr lang="zh-CN" alt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p>
        </p:txBody>
      </p:sp>
      <p:sp>
        <p:nvSpPr>
          <p:cNvPr id="3" name="页脚占位符 2"/>
          <p:cNvSpPr>
            <a:spLocks noGrp="1"/>
          </p:cNvSpPr>
          <p:nvPr>
            <p:ph type="ftr" sz="quarter" idx="11"/>
          </p:nvPr>
        </p:nvSpPr>
        <p:spPr/>
        <p:txBody>
          <a:bodyPr/>
          <a:lstStyle>
            <a:lvl1pPr>
              <a:defRPr/>
            </a:lvl1pPr>
          </a:lstStyle>
          <a:p>
            <a:endParaRPr lang="en-US"/>
          </a:p>
        </p:txBody>
      </p:sp>
      <p:sp>
        <p:nvSpPr>
          <p:cNvPr id="4" name="灯片编号占位符 3"/>
          <p:cNvSpPr>
            <a:spLocks noGrp="1"/>
          </p:cNvSpPr>
          <p:nvPr>
            <p:ph type="sldNum" sz="quarter" idx="12"/>
          </p:nvPr>
        </p:nvSpPr>
        <p:spPr/>
        <p:txBody>
          <a:bodyPr/>
          <a:lstStyle>
            <a:lvl1pPr>
              <a:defRPr/>
            </a:lvl1pPr>
          </a:lstStyle>
          <a:p>
            <a:fld id="{B6585825-15C4-4F28-81E5-C557CAE35E49}" type="slidenum">
              <a:rPr lang="zh-CN" altLang="en-US"/>
              <a:pPr/>
              <a:t>‹#›</a:t>
            </a:fld>
            <a:endParaRPr lang="en-US"/>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990600"/>
            <a:ext cx="40005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838700" y="990600"/>
            <a:ext cx="40005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66B51718-5CBC-4391-9B6B-AB9520B0902A}" type="slidenum">
              <a:rPr lang="zh-CN" altLang="en-US"/>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endParaRPr lang="en-US"/>
          </a:p>
        </p:txBody>
      </p:sp>
      <p:sp>
        <p:nvSpPr>
          <p:cNvPr id="8" name="灯片编号占位符 7"/>
          <p:cNvSpPr>
            <a:spLocks noGrp="1"/>
          </p:cNvSpPr>
          <p:nvPr>
            <p:ph type="sldNum" sz="quarter" idx="11"/>
          </p:nvPr>
        </p:nvSpPr>
        <p:spPr/>
        <p:txBody>
          <a:bodyPr/>
          <a:lstStyle>
            <a:lvl1pPr>
              <a:defRPr/>
            </a:lvl1pPr>
          </a:lstStyle>
          <a:p>
            <a:fld id="{BBE6AD4D-8D3D-4F9C-893F-4080B2D6B1E0}" type="slidenum">
              <a:rPr lang="zh-CN" altLang="en-US"/>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endParaRPr lang="en-US"/>
          </a:p>
        </p:txBody>
      </p:sp>
      <p:sp>
        <p:nvSpPr>
          <p:cNvPr id="4" name="灯片编号占位符 3"/>
          <p:cNvSpPr>
            <a:spLocks noGrp="1"/>
          </p:cNvSpPr>
          <p:nvPr>
            <p:ph type="sldNum" sz="quarter" idx="11"/>
          </p:nvPr>
        </p:nvSpPr>
        <p:spPr/>
        <p:txBody>
          <a:bodyPr/>
          <a:lstStyle>
            <a:lvl1pPr>
              <a:defRPr/>
            </a:lvl1pPr>
          </a:lstStyle>
          <a:p>
            <a:fld id="{513AAAF2-BAAA-4BDC-BE18-2342468A96B9}" type="slidenum">
              <a:rPr lang="zh-CN" altLang="en-US"/>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endParaRPr lang="en-US"/>
          </a:p>
        </p:txBody>
      </p:sp>
      <p:sp>
        <p:nvSpPr>
          <p:cNvPr id="3" name="灯片编号占位符 2"/>
          <p:cNvSpPr>
            <a:spLocks noGrp="1"/>
          </p:cNvSpPr>
          <p:nvPr>
            <p:ph type="sldNum" sz="quarter" idx="11"/>
          </p:nvPr>
        </p:nvSpPr>
        <p:spPr/>
        <p:txBody>
          <a:bodyPr/>
          <a:lstStyle>
            <a:lvl1pPr>
              <a:defRPr/>
            </a:lvl1pPr>
          </a:lstStyle>
          <a:p>
            <a:fld id="{E779A7C0-3EA4-4CD0-B80A-DC9BD39636AB}" type="slidenum">
              <a:rPr lang="zh-CN" altLang="en-US"/>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4AF5BBCB-BAB8-4D03-9F0A-1E717B21F065}" type="slidenum">
              <a:rPr lang="zh-CN" altLang="en-US"/>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CDB2A70B-BF45-4DF4-81D4-746A5557C5E9}" type="slidenum">
              <a:rPr lang="zh-CN" altLang="en-US"/>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9A5C8EDA-F2A1-48EA-AF1B-675E5E30C785}" type="slidenum">
              <a:rPr lang="zh-CN" altLang="en-US"/>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152400"/>
            <a:ext cx="2076450" cy="6172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52400"/>
            <a:ext cx="6076950" cy="6172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28D46D74-66A3-464E-AB90-02C1208B9DC6}" type="slidenum">
              <a:rPr lang="zh-CN" altLang="en-US"/>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4A6BD744-B5F5-4D09-A7CF-76728BF11423}" type="slidenum">
              <a:rPr lang="zh-CN" altLang="en-US"/>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41A383EB-DC3A-4EEE-86E6-DBD304500C4E}" type="slidenum">
              <a:rPr lang="zh-CN" alt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43A2AF50-8151-40F0-B6F9-06D7594ADACB}" type="slidenum">
              <a:rPr lang="zh-CN" altLang="en-US"/>
              <a:pPr/>
              <a:t>‹#›</a:t>
            </a:fld>
            <a:endParaRPr lang="en-US"/>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A7C5222E-9AD9-4C1F-B73B-029E881A0F8F}" type="slidenum">
              <a:rPr lang="zh-CN" altLang="en-US"/>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990600"/>
            <a:ext cx="40005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838700" y="990600"/>
            <a:ext cx="40005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DD690D98-7A90-4768-828D-600C6C57E432}" type="slidenum">
              <a:rPr lang="zh-CN" altLang="en-US"/>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r>
              <a:rPr lang="en-US"/>
              <a:t>Company Logo</a:t>
            </a:r>
          </a:p>
        </p:txBody>
      </p:sp>
      <p:sp>
        <p:nvSpPr>
          <p:cNvPr id="8" name="灯片编号占位符 7"/>
          <p:cNvSpPr>
            <a:spLocks noGrp="1"/>
          </p:cNvSpPr>
          <p:nvPr>
            <p:ph type="sldNum" sz="quarter" idx="11"/>
          </p:nvPr>
        </p:nvSpPr>
        <p:spPr/>
        <p:txBody>
          <a:bodyPr/>
          <a:lstStyle>
            <a:lvl1pPr>
              <a:defRPr/>
            </a:lvl1pPr>
          </a:lstStyle>
          <a:p>
            <a:fld id="{65903D31-1986-474D-AB04-88E06E4007FC}" type="slidenum">
              <a:rPr lang="zh-CN" altLang="en-US"/>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r>
              <a:rPr lang="en-US"/>
              <a:t>Company Logo</a:t>
            </a:r>
          </a:p>
        </p:txBody>
      </p:sp>
      <p:sp>
        <p:nvSpPr>
          <p:cNvPr id="4" name="灯片编号占位符 3"/>
          <p:cNvSpPr>
            <a:spLocks noGrp="1"/>
          </p:cNvSpPr>
          <p:nvPr>
            <p:ph type="sldNum" sz="quarter" idx="11"/>
          </p:nvPr>
        </p:nvSpPr>
        <p:spPr/>
        <p:txBody>
          <a:bodyPr/>
          <a:lstStyle>
            <a:lvl1pPr>
              <a:defRPr/>
            </a:lvl1pPr>
          </a:lstStyle>
          <a:p>
            <a:fld id="{14768D83-E2AF-439B-89A6-B879F5A47F62}" type="slidenum">
              <a:rPr lang="zh-CN" altLang="en-US"/>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t>Company Logo</a:t>
            </a:r>
          </a:p>
        </p:txBody>
      </p:sp>
      <p:sp>
        <p:nvSpPr>
          <p:cNvPr id="3" name="灯片编号占位符 2"/>
          <p:cNvSpPr>
            <a:spLocks noGrp="1"/>
          </p:cNvSpPr>
          <p:nvPr>
            <p:ph type="sldNum" sz="quarter" idx="11"/>
          </p:nvPr>
        </p:nvSpPr>
        <p:spPr/>
        <p:txBody>
          <a:bodyPr/>
          <a:lstStyle>
            <a:lvl1pPr>
              <a:defRPr/>
            </a:lvl1pPr>
          </a:lstStyle>
          <a:p>
            <a:fld id="{AF73F809-0EA3-41A6-94AE-BFFFE378592B}" type="slidenum">
              <a:rPr lang="zh-CN" altLang="en-US"/>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9CF4D050-DE43-47A2-A37E-149AB1482075}" type="slidenum">
              <a:rPr lang="zh-CN" altLang="en-US"/>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FC68C996-817E-4366-AA68-CCEFB09B1A44}" type="slidenum">
              <a:rPr lang="zh-CN" altLang="en-US"/>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DFD6FECA-50A8-420E-8E8A-69E2B3F294B5}" type="slidenum">
              <a:rPr lang="zh-CN" altLang="en-US"/>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152400"/>
            <a:ext cx="2076450" cy="6172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52400"/>
            <a:ext cx="6076950" cy="6172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5BB07F69-E718-4EB2-AEDC-5A1A85CD6B00}" type="slidenum">
              <a:rPr lang="zh-CN" altLang="en-US"/>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34E47586-F21B-47E8-B0AF-09449BF38343}" type="slidenum">
              <a:rPr lang="zh-CN" alt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34F193AC-BBA0-450F-8BE3-8B0EC598EDDD}" type="slidenum">
              <a:rPr lang="zh-CN" altLang="en-US"/>
              <a:pPr/>
              <a:t>‹#›</a:t>
            </a:fld>
            <a:endParaRPr lang="en-US"/>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0955A6DF-86E1-44CE-A002-FE177D90EEAA}" type="slidenum">
              <a:rPr lang="zh-CN" altLang="en-US"/>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51BDFD67-68D4-4BFD-8D59-8FC1A9964EE3}" type="slidenum">
              <a:rPr lang="zh-CN" altLang="en-US"/>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990600"/>
            <a:ext cx="40005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838700" y="990600"/>
            <a:ext cx="40005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B812D407-B69B-4F34-940B-42DC4D04E783}" type="slidenum">
              <a:rPr lang="zh-CN" altLang="en-US"/>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r>
              <a:rPr lang="en-US"/>
              <a:t>Company Logo</a:t>
            </a:r>
          </a:p>
        </p:txBody>
      </p:sp>
      <p:sp>
        <p:nvSpPr>
          <p:cNvPr id="8" name="灯片编号占位符 7"/>
          <p:cNvSpPr>
            <a:spLocks noGrp="1"/>
          </p:cNvSpPr>
          <p:nvPr>
            <p:ph type="sldNum" sz="quarter" idx="11"/>
          </p:nvPr>
        </p:nvSpPr>
        <p:spPr/>
        <p:txBody>
          <a:bodyPr/>
          <a:lstStyle>
            <a:lvl1pPr>
              <a:defRPr/>
            </a:lvl1pPr>
          </a:lstStyle>
          <a:p>
            <a:fld id="{037F6C0A-4463-4830-8648-1F2797F9235E}" type="slidenum">
              <a:rPr lang="zh-CN" altLang="en-US"/>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r>
              <a:rPr lang="en-US"/>
              <a:t>Company Logo</a:t>
            </a:r>
          </a:p>
        </p:txBody>
      </p:sp>
      <p:sp>
        <p:nvSpPr>
          <p:cNvPr id="4" name="灯片编号占位符 3"/>
          <p:cNvSpPr>
            <a:spLocks noGrp="1"/>
          </p:cNvSpPr>
          <p:nvPr>
            <p:ph type="sldNum" sz="quarter" idx="11"/>
          </p:nvPr>
        </p:nvSpPr>
        <p:spPr/>
        <p:txBody>
          <a:bodyPr/>
          <a:lstStyle>
            <a:lvl1pPr>
              <a:defRPr/>
            </a:lvl1pPr>
          </a:lstStyle>
          <a:p>
            <a:fld id="{7A4C5995-4E7D-4E6C-B341-37E3A48A4434}" type="slidenum">
              <a:rPr lang="zh-CN" altLang="en-US"/>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t>Company Logo</a:t>
            </a:r>
          </a:p>
        </p:txBody>
      </p:sp>
      <p:sp>
        <p:nvSpPr>
          <p:cNvPr id="3" name="灯片编号占位符 2"/>
          <p:cNvSpPr>
            <a:spLocks noGrp="1"/>
          </p:cNvSpPr>
          <p:nvPr>
            <p:ph type="sldNum" sz="quarter" idx="11"/>
          </p:nvPr>
        </p:nvSpPr>
        <p:spPr/>
        <p:txBody>
          <a:bodyPr/>
          <a:lstStyle>
            <a:lvl1pPr>
              <a:defRPr/>
            </a:lvl1pPr>
          </a:lstStyle>
          <a:p>
            <a:fld id="{6AA94BA6-EED3-46A1-B4A4-4E44EFCF7303}" type="slidenum">
              <a:rPr lang="zh-CN" altLang="en-US"/>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A1D9BEAC-2B7A-43AC-B98F-FD0AE910762A}" type="slidenum">
              <a:rPr lang="zh-CN" altLang="en-US"/>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t>Company Logo</a:t>
            </a:r>
          </a:p>
        </p:txBody>
      </p:sp>
      <p:sp>
        <p:nvSpPr>
          <p:cNvPr id="6" name="灯片编号占位符 5"/>
          <p:cNvSpPr>
            <a:spLocks noGrp="1"/>
          </p:cNvSpPr>
          <p:nvPr>
            <p:ph type="sldNum" sz="quarter" idx="11"/>
          </p:nvPr>
        </p:nvSpPr>
        <p:spPr/>
        <p:txBody>
          <a:bodyPr/>
          <a:lstStyle>
            <a:lvl1pPr>
              <a:defRPr/>
            </a:lvl1pPr>
          </a:lstStyle>
          <a:p>
            <a:fld id="{062561E5-D91A-4E60-ADC1-89CE863C325B}" type="slidenum">
              <a:rPr lang="zh-CN" altLang="en-US"/>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FA68E5C1-BC8D-4FEC-890A-812A2637B818}" type="slidenum">
              <a:rPr lang="zh-CN" altLang="en-US"/>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8950" y="152400"/>
            <a:ext cx="2076450" cy="6172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52400"/>
            <a:ext cx="6076950" cy="6172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t>Company Logo</a:t>
            </a:r>
          </a:p>
        </p:txBody>
      </p:sp>
      <p:sp>
        <p:nvSpPr>
          <p:cNvPr id="5" name="灯片编号占位符 4"/>
          <p:cNvSpPr>
            <a:spLocks noGrp="1"/>
          </p:cNvSpPr>
          <p:nvPr>
            <p:ph type="sldNum" sz="quarter" idx="11"/>
          </p:nvPr>
        </p:nvSpPr>
        <p:spPr/>
        <p:txBody>
          <a:bodyPr/>
          <a:lstStyle>
            <a:lvl1pPr>
              <a:defRPr/>
            </a:lvl1pPr>
          </a:lstStyle>
          <a:p>
            <a:fld id="{1DAEB59F-05DC-41A5-94C4-2C3365D85ADF}" type="slidenum">
              <a:rPr lang="zh-CN" alt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6" Type="http://schemas.openxmlformats.org/officeDocument/2006/relationships/oleObject" Target="../embeddings/oleObject2.bin"/><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3.jpe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vmlDrawing" Target="../drawings/vmlDrawing2.v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1.jpe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1.jpe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vmlDrawing" Target="../drawings/vmlDrawing1.v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oleObject" Target="../embeddings/oleObject1.bin"/><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2CA1AF63-6509-41DC-A874-4BD130F07CB0}" type="slidenum">
              <a:rPr lang="zh-CN" altLang="en-US"/>
              <a:pPr/>
              <a:t>‹#›</a:t>
            </a:fld>
            <a:endParaRPr lang="en-US"/>
          </a:p>
        </p:txBody>
      </p:sp>
    </p:spTree>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ldLvl="0" autoUpdateAnimBg="0"/>
      <p:bldP spid="1027" grpId="0" bldLvl="0" autoUpdateAnimBg="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11188" y="6467475"/>
            <a:ext cx="8532812" cy="404813"/>
          </a:xfrm>
          <a:prstGeom prst="rect">
            <a:avLst/>
          </a:prstGeom>
          <a:solidFill>
            <a:schemeClr val="tx2"/>
          </a:solidFill>
          <a:ln w="9525">
            <a:noFill/>
            <a:miter lim="800000"/>
            <a:headEnd/>
            <a:tailEnd/>
          </a:ln>
          <a:effectLst/>
        </p:spPr>
        <p:txBody>
          <a:bodyPr wrap="none" anchor="ctr"/>
          <a:lstStyle/>
          <a:p>
            <a:endParaRPr lang="zh-CN" altLang="en-US"/>
          </a:p>
        </p:txBody>
      </p:sp>
      <p:sp>
        <p:nvSpPr>
          <p:cNvPr id="10243" name="Rectangle 3"/>
          <p:cNvSpPr>
            <a:spLocks noChangeArrowheads="1"/>
          </p:cNvSpPr>
          <p:nvPr/>
        </p:nvSpPr>
        <p:spPr bwMode="auto">
          <a:xfrm>
            <a:off x="0" y="0"/>
            <a:ext cx="9144000" cy="847725"/>
          </a:xfrm>
          <a:prstGeom prst="rect">
            <a:avLst/>
          </a:prstGeom>
          <a:gradFill rotWithShape="1">
            <a:gsLst>
              <a:gs pos="0">
                <a:schemeClr val="accent2">
                  <a:gamma/>
                  <a:shade val="46275"/>
                  <a:invGamma/>
                </a:schemeClr>
              </a:gs>
              <a:gs pos="100000">
                <a:schemeClr val="accent2"/>
              </a:gs>
            </a:gsLst>
            <a:lin ang="0" scaled="1"/>
          </a:gradFill>
          <a:ln w="9525">
            <a:noFill/>
            <a:miter lim="800000"/>
            <a:headEnd/>
            <a:tailEnd/>
          </a:ln>
          <a:effectLst/>
        </p:spPr>
        <p:txBody>
          <a:bodyPr wrap="none" anchor="ctr"/>
          <a:lstStyle/>
          <a:p>
            <a:endParaRPr lang="zh-CN" altLang="en-US"/>
          </a:p>
        </p:txBody>
      </p:sp>
      <p:sp>
        <p:nvSpPr>
          <p:cNvPr id="10244" name="Rectangle 4"/>
          <p:cNvSpPr>
            <a:spLocks noChangeArrowheads="1"/>
          </p:cNvSpPr>
          <p:nvPr/>
        </p:nvSpPr>
        <p:spPr bwMode="auto">
          <a:xfrm>
            <a:off x="0" y="333375"/>
            <a:ext cx="611188" cy="6537325"/>
          </a:xfrm>
          <a:prstGeom prst="rect">
            <a:avLst/>
          </a:prstGeom>
          <a:gradFill rotWithShape="1">
            <a:gsLst>
              <a:gs pos="0">
                <a:schemeClr val="accent1"/>
              </a:gs>
              <a:gs pos="100000">
                <a:schemeClr val="tx2"/>
              </a:gs>
            </a:gsLst>
            <a:lin ang="5400000" scaled="1"/>
          </a:gradFill>
          <a:ln w="9525">
            <a:noFill/>
            <a:miter lim="800000"/>
            <a:headEnd/>
            <a:tailEnd/>
          </a:ln>
          <a:effectLst/>
        </p:spPr>
        <p:txBody>
          <a:bodyPr wrap="none" anchor="ctr"/>
          <a:lstStyle/>
          <a:p>
            <a:endParaRPr lang="zh-CN" altLang="en-US"/>
          </a:p>
        </p:txBody>
      </p:sp>
      <p:sp>
        <p:nvSpPr>
          <p:cNvPr id="10245" name="Rectangle 5"/>
          <p:cNvSpPr>
            <a:spLocks noChangeArrowheads="1"/>
          </p:cNvSpPr>
          <p:nvPr/>
        </p:nvSpPr>
        <p:spPr bwMode="auto">
          <a:xfrm>
            <a:off x="8964613" y="836613"/>
            <a:ext cx="179387" cy="5832475"/>
          </a:xfrm>
          <a:prstGeom prst="rect">
            <a:avLst/>
          </a:prstGeom>
          <a:gradFill rotWithShape="1">
            <a:gsLst>
              <a:gs pos="0">
                <a:schemeClr val="accent2"/>
              </a:gs>
              <a:gs pos="100000">
                <a:schemeClr val="tx2"/>
              </a:gs>
            </a:gsLst>
            <a:lin ang="5400000" scaled="1"/>
          </a:gradFill>
          <a:ln w="9525">
            <a:noFill/>
            <a:miter lim="800000"/>
            <a:headEnd/>
            <a:tailEnd/>
          </a:ln>
          <a:effectLst/>
        </p:spPr>
        <p:txBody>
          <a:bodyPr wrap="none" anchor="ctr"/>
          <a:lstStyle/>
          <a:p>
            <a:endParaRPr lang="zh-CN" altLang="en-US"/>
          </a:p>
        </p:txBody>
      </p:sp>
      <p:graphicFrame>
        <p:nvGraphicFramePr>
          <p:cNvPr id="10246" name="Object 6"/>
          <p:cNvGraphicFramePr>
            <a:graphicFrameLocks noChangeAspect="1"/>
          </p:cNvGraphicFramePr>
          <p:nvPr/>
        </p:nvGraphicFramePr>
        <p:xfrm>
          <a:off x="0" y="223838"/>
          <a:ext cx="606425" cy="612775"/>
        </p:xfrm>
        <a:graphic>
          <a:graphicData uri="http://schemas.openxmlformats.org/presentationml/2006/ole">
            <p:oleObj spid="_x0000_s10301" r:id="rId16" imgW="1612698" imgH="1574048" progId="">
              <p:embed/>
            </p:oleObj>
          </a:graphicData>
        </a:graphic>
      </p:graphicFrame>
      <p:sp>
        <p:nvSpPr>
          <p:cNvPr id="10247" name="Rectangle 7"/>
          <p:cNvSpPr>
            <a:spLocks noGrp="1" noChangeArrowheads="1"/>
          </p:cNvSpPr>
          <p:nvPr>
            <p:ph type="body" idx="1"/>
          </p:nvPr>
        </p:nvSpPr>
        <p:spPr bwMode="auto">
          <a:xfrm>
            <a:off x="685800" y="990600"/>
            <a:ext cx="8153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zh-CN" smtClean="0"/>
              <a:t>Click to edit Master text styles</a:t>
            </a:r>
          </a:p>
          <a:p>
            <a:pPr lvl="1"/>
            <a:r>
              <a:rPr lang="zh-CN" altLang="zh-CN" smtClean="0"/>
              <a:t>Second level</a:t>
            </a:r>
          </a:p>
          <a:p>
            <a:pPr lvl="2"/>
            <a:r>
              <a:rPr lang="zh-CN" altLang="zh-CN" smtClean="0"/>
              <a:t>Third level</a:t>
            </a:r>
          </a:p>
          <a:p>
            <a:pPr lvl="3"/>
            <a:r>
              <a:rPr lang="zh-CN" altLang="zh-CN" smtClean="0"/>
              <a:t>Fourth level</a:t>
            </a:r>
          </a:p>
          <a:p>
            <a:pPr lvl="4"/>
            <a:r>
              <a:rPr lang="zh-CN" altLang="zh-CN" smtClean="0"/>
              <a:t>Fifth level</a:t>
            </a:r>
          </a:p>
        </p:txBody>
      </p:sp>
      <p:sp>
        <p:nvSpPr>
          <p:cNvPr id="10248" name="Rectangle 8"/>
          <p:cNvSpPr>
            <a:spLocks noGrp="1" noChangeArrowheads="1"/>
          </p:cNvSpPr>
          <p:nvPr>
            <p:ph type="ftr" sz="quarter" idx="3"/>
          </p:nvPr>
        </p:nvSpPr>
        <p:spPr bwMode="auto">
          <a:xfrm>
            <a:off x="5943600" y="6486525"/>
            <a:ext cx="2895600" cy="29845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t" anchorCtr="0" compatLnSpc="1">
            <a:prstTxWarp prst="textNoShape">
              <a:avLst/>
            </a:prstTxWarp>
          </a:bodyPr>
          <a:lstStyle>
            <a:lvl1pPr algn="r" eaLnBrk="0" hangingPunct="0">
              <a:defRPr sz="1200">
                <a:solidFill>
                  <a:schemeClr val="accent2"/>
                </a:solidFill>
                <a:latin typeface="+mn-lt"/>
              </a:defRPr>
            </a:lvl1pPr>
          </a:lstStyle>
          <a:p>
            <a:r>
              <a:rPr lang="en-US"/>
              <a:t>Company Logo</a:t>
            </a:r>
          </a:p>
        </p:txBody>
      </p:sp>
      <p:sp>
        <p:nvSpPr>
          <p:cNvPr id="10249" name="Rectangle 9"/>
          <p:cNvSpPr>
            <a:spLocks noGrp="1" noChangeArrowheads="1"/>
          </p:cNvSpPr>
          <p:nvPr>
            <p:ph type="sldNum" sz="quarter" idx="4"/>
          </p:nvPr>
        </p:nvSpPr>
        <p:spPr bwMode="auto">
          <a:xfrm>
            <a:off x="3276600" y="6480175"/>
            <a:ext cx="2133600" cy="29210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t" anchorCtr="0" compatLnSpc="1">
            <a:prstTxWarp prst="textNoShape">
              <a:avLst/>
            </a:prstTxWarp>
          </a:bodyPr>
          <a:lstStyle>
            <a:lvl1pPr algn="ctr" eaLnBrk="0" hangingPunct="0">
              <a:defRPr sz="1200">
                <a:solidFill>
                  <a:schemeClr val="accent2"/>
                </a:solidFill>
                <a:latin typeface="+mn-lt"/>
              </a:defRPr>
            </a:lvl1pPr>
          </a:lstStyle>
          <a:p>
            <a:fld id="{00AE4E3B-42BC-4827-A555-E071B6981208}" type="slidenum">
              <a:rPr lang="zh-CN" altLang="en-US"/>
              <a:pPr/>
              <a:t>‹#›</a:t>
            </a:fld>
            <a:endParaRPr lang="en-US"/>
          </a:p>
        </p:txBody>
      </p:sp>
      <p:sp>
        <p:nvSpPr>
          <p:cNvPr id="10250" name="Rectangle 10"/>
          <p:cNvSpPr>
            <a:spLocks noGrp="1" noChangeArrowheads="1"/>
          </p:cNvSpPr>
          <p:nvPr>
            <p:ph type="title"/>
          </p:nvPr>
        </p:nvSpPr>
        <p:spPr bwMode="auto">
          <a:xfrm>
            <a:off x="609600" y="152400"/>
            <a:ext cx="83058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zh-CN" smtClean="0"/>
              <a:t>Click to edit Master title style</a:t>
            </a:r>
          </a:p>
        </p:txBody>
      </p:sp>
      <p:sp>
        <p:nvSpPr>
          <p:cNvPr id="10251" name="Text Box 11"/>
          <p:cNvSpPr txBox="1">
            <a:spLocks noChangeArrowheads="1"/>
          </p:cNvSpPr>
          <p:nvPr/>
        </p:nvSpPr>
        <p:spPr bwMode="auto">
          <a:xfrm rot="16200000">
            <a:off x="-343693" y="5447506"/>
            <a:ext cx="1752600" cy="455613"/>
          </a:xfrm>
          <a:prstGeom prst="rect">
            <a:avLst/>
          </a:prstGeom>
          <a:noFill/>
          <a:ln w="9525">
            <a:noFill/>
            <a:miter lim="800000"/>
            <a:headEnd/>
            <a:tailEnd/>
          </a:ln>
          <a:effectLst/>
        </p:spPr>
        <p:txBody>
          <a:bodyPr>
            <a:spAutoFit/>
          </a:bodyPr>
          <a:lstStyle/>
          <a:p>
            <a:pPr eaLnBrk="0" hangingPunct="0"/>
            <a:r>
              <a:rPr lang="en-US" sz="1200">
                <a:solidFill>
                  <a:schemeClr val="accent2"/>
                </a:solidFill>
                <a:latin typeface="Verdana" pitchFamily="34" charset="0"/>
              </a:rPr>
              <a:t>www.themegallery.com</a:t>
            </a:r>
          </a:p>
        </p:txBody>
      </p:sp>
    </p:spTree>
  </p:cSld>
  <p:clrMap bg1="lt1" tx1="dk1" bg2="lt2" tx2="dk2" accent1="accent1" accent2="accent2" accent3="accent3" accent4="accent4" accent5="accent5" accent6="accent6" hlink="hlink" folHlink="folHlink"/>
  <p:sldLayoutIdLst>
    <p:sldLayoutId id="2147484066"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 id="2147484238" r:id="rId12"/>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fade">
                                      <p:cBhvr>
                                        <p:cTn id="7" dur="2000"/>
                                        <p:tgtEl>
                                          <p:spTgt spid="102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50"/>
                                        </p:tgtEl>
                                        <p:attrNameLst>
                                          <p:attrName>style.visibility</p:attrName>
                                        </p:attrNameLst>
                                      </p:cBhvr>
                                      <p:to>
                                        <p:strVal val="visible"/>
                                      </p:to>
                                    </p:set>
                                    <p:animEffect transition="in" filter="fade">
                                      <p:cBhvr>
                                        <p:cTn id="10" dur="20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ldLvl="0" autoUpdateAnimBg="0">
        <p:tmplLst>
          <p:tmpl>
            <p:tnLst>
              <p:par>
                <p:cTn presetID="10" presetClass="entr" presetSubtype="0" fill="hold" nodeType="withEffect">
                  <p:stCondLst>
                    <p:cond delay="0"/>
                  </p:stCondLst>
                  <p:childTnLst>
                    <p:set>
                      <p:cBhvr>
                        <p:cTn dur="1" fill="hold">
                          <p:stCondLst>
                            <p:cond delay="0"/>
                          </p:stCondLst>
                        </p:cTn>
                        <p:tgtEl>
                          <p:spTgt spid="10247"/>
                        </p:tgtEl>
                        <p:attrNameLst>
                          <p:attrName>style.visibility</p:attrName>
                        </p:attrNameLst>
                      </p:cBhvr>
                      <p:to>
                        <p:strVal val="visible"/>
                      </p:to>
                    </p:set>
                    <p:animEffect transition="in" filter="fade">
                      <p:cBhvr>
                        <p:cTn dur="2000"/>
                        <p:tgtEl>
                          <p:spTgt spid="10247"/>
                        </p:tgtEl>
                      </p:cBhvr>
                    </p:animEffect>
                  </p:childTnLst>
                </p:cTn>
              </p:par>
            </p:tnLst>
          </p:tmpl>
        </p:tmplLst>
      </p:bldP>
      <p:bldP spid="10250" grpId="0" bldLvl="0" autoUpdateAnimBg="0"/>
    </p:bldLst>
  </p:timing>
  <p:txStyles>
    <p:titleStyle>
      <a:lvl1pPr algn="ctr" rtl="0" fontAlgn="base">
        <a:spcBef>
          <a:spcPct val="0"/>
        </a:spcBef>
        <a:spcAft>
          <a:spcPct val="0"/>
        </a:spcAft>
        <a:defRPr sz="3200" b="1">
          <a:solidFill>
            <a:schemeClr val="tx2"/>
          </a:solidFill>
          <a:latin typeface="+mj-lt"/>
          <a:ea typeface="+mj-ea"/>
          <a:cs typeface="+mj-cs"/>
        </a:defRPr>
      </a:lvl1pPr>
      <a:lvl2pPr algn="ctr" rtl="0" fontAlgn="base">
        <a:spcBef>
          <a:spcPct val="0"/>
        </a:spcBef>
        <a:spcAft>
          <a:spcPct val="0"/>
        </a:spcAft>
        <a:defRPr sz="3200" b="1">
          <a:solidFill>
            <a:schemeClr val="tx2"/>
          </a:solidFill>
          <a:latin typeface="Verdana" pitchFamily="34" charset="0"/>
        </a:defRPr>
      </a:lvl2pPr>
      <a:lvl3pPr algn="ctr" rtl="0" fontAlgn="base">
        <a:spcBef>
          <a:spcPct val="0"/>
        </a:spcBef>
        <a:spcAft>
          <a:spcPct val="0"/>
        </a:spcAft>
        <a:defRPr sz="3200" b="1">
          <a:solidFill>
            <a:schemeClr val="tx2"/>
          </a:solidFill>
          <a:latin typeface="Verdana" pitchFamily="34" charset="0"/>
        </a:defRPr>
      </a:lvl3pPr>
      <a:lvl4pPr algn="ctr" rtl="0" fontAlgn="base">
        <a:spcBef>
          <a:spcPct val="0"/>
        </a:spcBef>
        <a:spcAft>
          <a:spcPct val="0"/>
        </a:spcAft>
        <a:defRPr sz="3200" b="1">
          <a:solidFill>
            <a:schemeClr val="tx2"/>
          </a:solidFill>
          <a:latin typeface="Verdana" pitchFamily="34" charset="0"/>
        </a:defRPr>
      </a:lvl4pPr>
      <a:lvl5pPr algn="ctr" rtl="0" fontAlgn="base">
        <a:spcBef>
          <a:spcPct val="0"/>
        </a:spcBef>
        <a:spcAft>
          <a:spcPct val="0"/>
        </a:spcAft>
        <a:defRPr sz="3200" b="1">
          <a:solidFill>
            <a:schemeClr val="tx2"/>
          </a:solidFill>
          <a:latin typeface="Verdana" pitchFamily="34" charset="0"/>
        </a:defRPr>
      </a:lvl5pPr>
      <a:lvl6pPr marL="457200" algn="ctr" rtl="0" fontAlgn="base">
        <a:spcBef>
          <a:spcPct val="0"/>
        </a:spcBef>
        <a:spcAft>
          <a:spcPct val="0"/>
        </a:spcAft>
        <a:defRPr sz="3200" b="1">
          <a:solidFill>
            <a:schemeClr val="tx2"/>
          </a:solidFill>
          <a:latin typeface="Verdana" pitchFamily="34" charset="0"/>
        </a:defRPr>
      </a:lvl6pPr>
      <a:lvl7pPr marL="914400" algn="ctr" rtl="0" fontAlgn="base">
        <a:spcBef>
          <a:spcPct val="0"/>
        </a:spcBef>
        <a:spcAft>
          <a:spcPct val="0"/>
        </a:spcAft>
        <a:defRPr sz="3200" b="1">
          <a:solidFill>
            <a:schemeClr val="tx2"/>
          </a:solidFill>
          <a:latin typeface="Verdana" pitchFamily="34" charset="0"/>
        </a:defRPr>
      </a:lvl7pPr>
      <a:lvl8pPr marL="1371600" algn="ctr" rtl="0" fontAlgn="base">
        <a:spcBef>
          <a:spcPct val="0"/>
        </a:spcBef>
        <a:spcAft>
          <a:spcPct val="0"/>
        </a:spcAft>
        <a:defRPr sz="3200" b="1">
          <a:solidFill>
            <a:schemeClr val="tx2"/>
          </a:solidFill>
          <a:latin typeface="Verdana" pitchFamily="34" charset="0"/>
        </a:defRPr>
      </a:lvl8pPr>
      <a:lvl9pPr marL="1828800" algn="ctr" rtl="0" fontAlgn="base">
        <a:spcBef>
          <a:spcPct val="0"/>
        </a:spcBef>
        <a:spcAft>
          <a:spcPct val="0"/>
        </a:spcAft>
        <a:defRPr sz="3200" b="1">
          <a:solidFill>
            <a:schemeClr val="tx2"/>
          </a:solidFill>
          <a:latin typeface="Verdana" pitchFamily="34" charset="0"/>
        </a:defRPr>
      </a:lvl9pPr>
    </p:titleStyle>
    <p:bodyStyle>
      <a:lvl1pPr marL="342900" indent="-342900" algn="l" rtl="0" fontAlgn="base">
        <a:spcBef>
          <a:spcPct val="20000"/>
        </a:spcBef>
        <a:spcAft>
          <a:spcPct val="0"/>
        </a:spcAft>
        <a:buClr>
          <a:schemeClr val="hlink"/>
        </a:buClr>
        <a:buFont typeface="Wingdings" pitchFamily="2" charset="2"/>
        <a:buChar char="v"/>
        <a:defRPr sz="2800" b="1">
          <a:solidFill>
            <a:schemeClr val="accent2"/>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400">
          <a:solidFill>
            <a:schemeClr val="tx1"/>
          </a:solidFill>
          <a:latin typeface="Arial" pitchFamily="34" charset="0"/>
        </a:defRPr>
      </a:lvl2pPr>
      <a:lvl3pPr marL="1143000" indent="-228600" algn="l" rtl="0" fontAlgn="base">
        <a:spcBef>
          <a:spcPct val="20000"/>
        </a:spcBef>
        <a:spcAft>
          <a:spcPct val="0"/>
        </a:spcAft>
        <a:buClr>
          <a:schemeClr val="tx1"/>
        </a:buClr>
        <a:buFont typeface="Wingdings" pitchFamily="2" charset="2"/>
        <a:buChar char="•"/>
        <a:defRPr sz="2200">
          <a:solidFill>
            <a:schemeClr val="tx1"/>
          </a:solidFill>
          <a:latin typeface="Arial" pitchFamily="34" charset="0"/>
        </a:defRPr>
      </a:lvl3pPr>
      <a:lvl4pPr marL="1600200" indent="-228600" algn="l" rtl="0" fontAlgn="base">
        <a:spcBef>
          <a:spcPct val="20000"/>
        </a:spcBef>
        <a:spcAft>
          <a:spcPct val="0"/>
        </a:spcAft>
        <a:buFont typeface="Wingdings" pitchFamily="2" charset="2"/>
        <a:buChar char="–"/>
        <a:defRPr sz="2000">
          <a:solidFill>
            <a:schemeClr val="tx1"/>
          </a:solidFill>
          <a:latin typeface="Arial" pitchFamily="34" charset="0"/>
        </a:defRPr>
      </a:lvl4pPr>
      <a:lvl5pPr marL="2057400" indent="-228600" algn="l" rtl="0" fontAlgn="base">
        <a:spcBef>
          <a:spcPct val="20000"/>
        </a:spcBef>
        <a:spcAft>
          <a:spcPct val="0"/>
        </a:spcAft>
        <a:buFont typeface="Wingdings" pitchFamily="2" charset="2"/>
        <a:buChar char="»"/>
        <a:defRPr sz="2000">
          <a:solidFill>
            <a:schemeClr val="tx1"/>
          </a:solidFill>
          <a:latin typeface="Arial" pitchFamily="34" charset="0"/>
        </a:defRPr>
      </a:lvl5pPr>
      <a:lvl6pPr marL="2514600" indent="-228600" algn="l" rtl="0" fontAlgn="base">
        <a:spcBef>
          <a:spcPct val="20000"/>
        </a:spcBef>
        <a:spcAft>
          <a:spcPct val="0"/>
        </a:spcAft>
        <a:buFont typeface="Wingdings" pitchFamily="2" charset="2"/>
        <a:buChar char="»"/>
        <a:defRPr sz="2000">
          <a:solidFill>
            <a:schemeClr val="tx1"/>
          </a:solidFill>
          <a:latin typeface="Arial" pitchFamily="34" charset="0"/>
        </a:defRPr>
      </a:lvl6pPr>
      <a:lvl7pPr marL="2971800" indent="-228600" algn="l" rtl="0" fontAlgn="base">
        <a:spcBef>
          <a:spcPct val="20000"/>
        </a:spcBef>
        <a:spcAft>
          <a:spcPct val="0"/>
        </a:spcAft>
        <a:buFont typeface="Wingdings" pitchFamily="2" charset="2"/>
        <a:buChar char="»"/>
        <a:defRPr sz="2000">
          <a:solidFill>
            <a:schemeClr val="tx1"/>
          </a:solidFill>
          <a:latin typeface="Arial" pitchFamily="34" charset="0"/>
        </a:defRPr>
      </a:lvl7pPr>
      <a:lvl8pPr marL="3429000" indent="-228600" algn="l" rtl="0" fontAlgn="base">
        <a:spcBef>
          <a:spcPct val="20000"/>
        </a:spcBef>
        <a:spcAft>
          <a:spcPct val="0"/>
        </a:spcAft>
        <a:buFont typeface="Wingdings" pitchFamily="2" charset="2"/>
        <a:buChar char="»"/>
        <a:defRPr sz="2000">
          <a:solidFill>
            <a:schemeClr val="tx1"/>
          </a:solidFill>
          <a:latin typeface="Arial" pitchFamily="34" charset="0"/>
        </a:defRPr>
      </a:lvl8pPr>
      <a:lvl9pPr marL="3886200" indent="-228600" algn="l" rtl="0" fontAlgn="base">
        <a:spcBef>
          <a:spcPct val="20000"/>
        </a:spcBef>
        <a:spcAft>
          <a:spcPct val="0"/>
        </a:spcAft>
        <a:buFont typeface="Wingdings" pitchFamily="2" charset="2"/>
        <a:buChar char="»"/>
        <a:defRPr sz="2000">
          <a:solidFill>
            <a:schemeClr val="tx1"/>
          </a:solidFill>
          <a:latin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body" idx="1"/>
          </p:nvPr>
        </p:nvSpPr>
        <p:spPr bwMode="auto">
          <a:xfrm>
            <a:off x="685800" y="990600"/>
            <a:ext cx="8153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t>Click to edit Master text styles</a:t>
            </a:r>
          </a:p>
          <a:p>
            <a:pPr lvl="1"/>
            <a:r>
              <a:rPr lang="zh-CN" altLang="zh-CN" smtClean="0"/>
              <a:t>Second level</a:t>
            </a:r>
          </a:p>
          <a:p>
            <a:pPr lvl="2"/>
            <a:r>
              <a:rPr lang="zh-CN" altLang="zh-CN" smtClean="0"/>
              <a:t>Third level</a:t>
            </a:r>
          </a:p>
          <a:p>
            <a:pPr lvl="3"/>
            <a:r>
              <a:rPr lang="zh-CN" altLang="zh-CN" smtClean="0"/>
              <a:t>Fourth level</a:t>
            </a:r>
          </a:p>
          <a:p>
            <a:pPr lvl="4"/>
            <a:r>
              <a:rPr lang="zh-CN" altLang="zh-CN" smtClean="0"/>
              <a:t>Fifth level</a:t>
            </a:r>
          </a:p>
        </p:txBody>
      </p:sp>
      <p:sp>
        <p:nvSpPr>
          <p:cNvPr id="12291" name="Rectangle 10"/>
          <p:cNvSpPr>
            <a:spLocks noGrp="1" noChangeArrowheads="1"/>
          </p:cNvSpPr>
          <p:nvPr>
            <p:ph type="title"/>
          </p:nvPr>
        </p:nvSpPr>
        <p:spPr bwMode="auto">
          <a:xfrm>
            <a:off x="609600" y="152400"/>
            <a:ext cx="83058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t>Click to edit Master title style</a:t>
            </a:r>
          </a:p>
        </p:txBody>
      </p:sp>
      <p:sp>
        <p:nvSpPr>
          <p:cNvPr id="12292" name="页脚占位符 1"/>
          <p:cNvSpPr>
            <a:spLocks noGrp="1" noChangeArrowheads="1"/>
          </p:cNvSpPr>
          <p:nvPr>
            <p:ph type="ftr" sz="quarter" idx="3"/>
          </p:nvPr>
        </p:nvSpPr>
        <p:spPr bwMode="auto">
          <a:xfrm>
            <a:off x="5943600" y="6486525"/>
            <a:ext cx="2895600" cy="29845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t" anchorCtr="0" compatLnSpc="1">
            <a:prstTxWarp prst="textNoShape">
              <a:avLst/>
            </a:prstTxWarp>
          </a:bodyPr>
          <a:lstStyle>
            <a:lvl1pPr algn="r">
              <a:defRPr sz="1200">
                <a:solidFill>
                  <a:schemeClr val="accent2"/>
                </a:solidFill>
                <a:latin typeface="+mn-lt"/>
              </a:defRPr>
            </a:lvl1pPr>
          </a:lstStyle>
          <a:p>
            <a:r>
              <a:rPr lang="en-US"/>
              <a:t>Company Logo</a:t>
            </a:r>
          </a:p>
        </p:txBody>
      </p:sp>
      <p:sp>
        <p:nvSpPr>
          <p:cNvPr id="12293" name="灯片编号占位符 2"/>
          <p:cNvSpPr>
            <a:spLocks noGrp="1" noChangeArrowheads="1"/>
          </p:cNvSpPr>
          <p:nvPr>
            <p:ph type="sldNum" sz="quarter" idx="4"/>
          </p:nvPr>
        </p:nvSpPr>
        <p:spPr bwMode="auto">
          <a:xfrm>
            <a:off x="3276600" y="6480175"/>
            <a:ext cx="2133600" cy="29210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t" anchorCtr="0" compatLnSpc="1">
            <a:prstTxWarp prst="textNoShape">
              <a:avLst/>
            </a:prstTxWarp>
          </a:bodyPr>
          <a:lstStyle>
            <a:lvl1pPr algn="ctr">
              <a:defRPr sz="1200">
                <a:solidFill>
                  <a:schemeClr val="accent2"/>
                </a:solidFill>
                <a:latin typeface="+mn-lt"/>
              </a:defRPr>
            </a:lvl1pPr>
          </a:lstStyle>
          <a:p>
            <a:fld id="{E260553D-882B-4481-9574-209F4E5D31A7}" type="slidenum">
              <a:rPr lang="zh-CN" altLang="en-US"/>
              <a:pPr/>
              <a:t>‹#›</a:t>
            </a:fld>
            <a:endParaRPr lang="en-US"/>
          </a:p>
        </p:txBody>
      </p:sp>
    </p:spTree>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Verdana" pitchFamily="34" charset="0"/>
        </a:defRPr>
      </a:lvl2pPr>
      <a:lvl3pPr algn="ctr" rtl="0" eaLnBrk="0" fontAlgn="base" hangingPunct="0">
        <a:spcBef>
          <a:spcPct val="0"/>
        </a:spcBef>
        <a:spcAft>
          <a:spcPct val="0"/>
        </a:spcAft>
        <a:defRPr sz="3200" b="1">
          <a:solidFill>
            <a:schemeClr val="tx2"/>
          </a:solidFill>
          <a:latin typeface="Verdana" pitchFamily="34" charset="0"/>
        </a:defRPr>
      </a:lvl3pPr>
      <a:lvl4pPr algn="ctr" rtl="0" eaLnBrk="0" fontAlgn="base" hangingPunct="0">
        <a:spcBef>
          <a:spcPct val="0"/>
        </a:spcBef>
        <a:spcAft>
          <a:spcPct val="0"/>
        </a:spcAft>
        <a:defRPr sz="3200" b="1">
          <a:solidFill>
            <a:schemeClr val="tx2"/>
          </a:solidFill>
          <a:latin typeface="Verdana" pitchFamily="34" charset="0"/>
        </a:defRPr>
      </a:lvl4pPr>
      <a:lvl5pPr algn="ctr" rtl="0" eaLnBrk="0" fontAlgn="base" hangingPunct="0">
        <a:spcBef>
          <a:spcPct val="0"/>
        </a:spcBef>
        <a:spcAft>
          <a:spcPct val="0"/>
        </a:spcAft>
        <a:defRPr sz="3200" b="1">
          <a:solidFill>
            <a:schemeClr val="tx2"/>
          </a:solidFill>
          <a:latin typeface="Verdana" pitchFamily="34" charset="0"/>
        </a:defRPr>
      </a:lvl5pPr>
      <a:lvl6pPr marL="457200" algn="ctr" rtl="0" eaLnBrk="0" fontAlgn="base" hangingPunct="0">
        <a:spcBef>
          <a:spcPct val="0"/>
        </a:spcBef>
        <a:spcAft>
          <a:spcPct val="0"/>
        </a:spcAft>
        <a:defRPr sz="3200" b="1">
          <a:solidFill>
            <a:schemeClr val="tx2"/>
          </a:solidFill>
          <a:latin typeface="Verdana" pitchFamily="34" charset="0"/>
        </a:defRPr>
      </a:lvl6pPr>
      <a:lvl7pPr marL="914400" algn="ctr" rtl="0" eaLnBrk="0" fontAlgn="base" hangingPunct="0">
        <a:spcBef>
          <a:spcPct val="0"/>
        </a:spcBef>
        <a:spcAft>
          <a:spcPct val="0"/>
        </a:spcAft>
        <a:defRPr sz="3200" b="1">
          <a:solidFill>
            <a:schemeClr val="tx2"/>
          </a:solidFill>
          <a:latin typeface="Verdana" pitchFamily="34" charset="0"/>
        </a:defRPr>
      </a:lvl7pPr>
      <a:lvl8pPr marL="1371600" algn="ctr" rtl="0" eaLnBrk="0" fontAlgn="base" hangingPunct="0">
        <a:spcBef>
          <a:spcPct val="0"/>
        </a:spcBef>
        <a:spcAft>
          <a:spcPct val="0"/>
        </a:spcAft>
        <a:defRPr sz="3200" b="1">
          <a:solidFill>
            <a:schemeClr val="tx2"/>
          </a:solidFill>
          <a:latin typeface="Verdana" pitchFamily="34" charset="0"/>
        </a:defRPr>
      </a:lvl8pPr>
      <a:lvl9pPr marL="1828800" algn="ctr" rtl="0" eaLnBrk="0" fontAlgn="base" hangingPunct="0">
        <a:spcBef>
          <a:spcPct val="0"/>
        </a:spcBef>
        <a:spcAft>
          <a:spcPct val="0"/>
        </a:spcAft>
        <a:defRPr sz="3200" b="1">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400">
          <a:solidFill>
            <a:schemeClr val="tx1"/>
          </a:solidFill>
          <a:latin typeface="Arial" pitchFamily="34" charset="0"/>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Arial" pitchFamily="34" charset="0"/>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5pPr>
      <a:lvl6pPr marL="25146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6pPr>
      <a:lvl7pPr marL="29718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7pPr>
      <a:lvl8pPr marL="34290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8pPr>
      <a:lvl9pPr marL="38862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body" idx="1"/>
          </p:nvPr>
        </p:nvSpPr>
        <p:spPr bwMode="auto">
          <a:xfrm>
            <a:off x="685800" y="990600"/>
            <a:ext cx="8153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t>Click to edit Master text styles</a:t>
            </a:r>
          </a:p>
          <a:p>
            <a:pPr lvl="1"/>
            <a:r>
              <a:rPr lang="zh-CN" altLang="zh-CN" smtClean="0"/>
              <a:t>Second level</a:t>
            </a:r>
          </a:p>
          <a:p>
            <a:pPr lvl="2"/>
            <a:r>
              <a:rPr lang="zh-CN" altLang="zh-CN" smtClean="0"/>
              <a:t>Third level</a:t>
            </a:r>
          </a:p>
          <a:p>
            <a:pPr lvl="3"/>
            <a:r>
              <a:rPr lang="zh-CN" altLang="zh-CN" smtClean="0"/>
              <a:t>Fourth level</a:t>
            </a:r>
          </a:p>
          <a:p>
            <a:pPr lvl="4"/>
            <a:r>
              <a:rPr lang="zh-CN" altLang="zh-CN" smtClean="0"/>
              <a:t>Fifth level</a:t>
            </a:r>
          </a:p>
        </p:txBody>
      </p:sp>
      <p:sp>
        <p:nvSpPr>
          <p:cNvPr id="13315" name="Rectangle 10"/>
          <p:cNvSpPr>
            <a:spLocks noGrp="1" noChangeArrowheads="1"/>
          </p:cNvSpPr>
          <p:nvPr>
            <p:ph type="title"/>
          </p:nvPr>
        </p:nvSpPr>
        <p:spPr bwMode="auto">
          <a:xfrm>
            <a:off x="609600" y="152400"/>
            <a:ext cx="83058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t>Click to edit Master title style</a:t>
            </a:r>
          </a:p>
        </p:txBody>
      </p:sp>
      <p:sp>
        <p:nvSpPr>
          <p:cNvPr id="13316" name="页脚占位符 3"/>
          <p:cNvSpPr>
            <a:spLocks noGrp="1" noChangeArrowheads="1"/>
          </p:cNvSpPr>
          <p:nvPr>
            <p:ph type="ftr" sz="quarter" idx="3"/>
          </p:nvPr>
        </p:nvSpPr>
        <p:spPr bwMode="auto">
          <a:xfrm>
            <a:off x="5943600" y="6486525"/>
            <a:ext cx="2895600" cy="29845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t" anchorCtr="0" compatLnSpc="1">
            <a:prstTxWarp prst="textNoShape">
              <a:avLst/>
            </a:prstTxWarp>
          </a:bodyPr>
          <a:lstStyle>
            <a:lvl1pPr algn="r">
              <a:defRPr sz="1200">
                <a:solidFill>
                  <a:schemeClr val="accent2"/>
                </a:solidFill>
                <a:latin typeface="+mn-lt"/>
              </a:defRPr>
            </a:lvl1pPr>
          </a:lstStyle>
          <a:p>
            <a:r>
              <a:rPr lang="en-US"/>
              <a:t>Company Logo</a:t>
            </a:r>
          </a:p>
        </p:txBody>
      </p:sp>
      <p:sp>
        <p:nvSpPr>
          <p:cNvPr id="13317" name="灯片编号占位符 4"/>
          <p:cNvSpPr>
            <a:spLocks noGrp="1" noChangeArrowheads="1"/>
          </p:cNvSpPr>
          <p:nvPr>
            <p:ph type="sldNum" sz="quarter" idx="4"/>
          </p:nvPr>
        </p:nvSpPr>
        <p:spPr bwMode="auto">
          <a:xfrm>
            <a:off x="3276600" y="6480175"/>
            <a:ext cx="2133600" cy="29210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t" anchorCtr="0" compatLnSpc="1">
            <a:prstTxWarp prst="textNoShape">
              <a:avLst/>
            </a:prstTxWarp>
          </a:bodyPr>
          <a:lstStyle>
            <a:lvl1pPr algn="ctr">
              <a:defRPr sz="1200">
                <a:solidFill>
                  <a:schemeClr val="accent2"/>
                </a:solidFill>
                <a:latin typeface="+mn-lt"/>
              </a:defRPr>
            </a:lvl1pPr>
          </a:lstStyle>
          <a:p>
            <a:fld id="{35679BFB-B730-40B9-9E08-9B83A76DD46F}" type="slidenum">
              <a:rPr lang="zh-CN" altLang="en-US"/>
              <a:pPr/>
              <a:t>‹#›</a:t>
            </a:fld>
            <a:endParaRPr lang="en-US"/>
          </a:p>
        </p:txBody>
      </p:sp>
    </p:spTree>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15"/>
                                        </p:tgtEl>
                                        <p:attrNameLst>
                                          <p:attrName>style.visibility</p:attrName>
                                        </p:attrNameLst>
                                      </p:cBhvr>
                                      <p:to>
                                        <p:strVal val="visible"/>
                                      </p:to>
                                    </p:set>
                                    <p:animEffect transition="in" filter="fade">
                                      <p:cBhvr>
                                        <p:cTn id="10" dur="2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ldLvl="0" autoUpdateAnimBg="0">
        <p:tmplLst>
          <p:tmpl>
            <p:tnLst>
              <p:par>
                <p:cTn presetID="10" presetClass="entr" presetSubtype="0" fill="hold" nodeType="withEffect">
                  <p:stCondLst>
                    <p:cond delay="0"/>
                  </p:stCondLst>
                  <p:childTnLst>
                    <p:set>
                      <p:cBhvr>
                        <p:cTn dur="1" fill="hold">
                          <p:stCondLst>
                            <p:cond delay="0"/>
                          </p:stCondLst>
                        </p:cTn>
                        <p:tgtEl>
                          <p:spTgt spid="13314"/>
                        </p:tgtEl>
                        <p:attrNameLst>
                          <p:attrName>style.visibility</p:attrName>
                        </p:attrNameLst>
                      </p:cBhvr>
                      <p:to>
                        <p:strVal val="visible"/>
                      </p:to>
                    </p:set>
                    <p:animEffect transition="in" filter="fade">
                      <p:cBhvr>
                        <p:cTn dur="2000"/>
                        <p:tgtEl>
                          <p:spTgt spid="13314"/>
                        </p:tgtEl>
                      </p:cBhvr>
                    </p:animEffect>
                  </p:childTnLst>
                </p:cTn>
              </p:par>
            </p:tnLst>
          </p:tmpl>
        </p:tmplLst>
      </p:bldP>
      <p:bldP spid="13315" grpId="0" bldLvl="0" autoUpdateAnimBg="0"/>
    </p:bldLst>
  </p:timing>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Verdana" pitchFamily="34" charset="0"/>
        </a:defRPr>
      </a:lvl2pPr>
      <a:lvl3pPr algn="ctr" rtl="0" eaLnBrk="0" fontAlgn="base" hangingPunct="0">
        <a:spcBef>
          <a:spcPct val="0"/>
        </a:spcBef>
        <a:spcAft>
          <a:spcPct val="0"/>
        </a:spcAft>
        <a:defRPr sz="3200" b="1">
          <a:solidFill>
            <a:schemeClr val="tx2"/>
          </a:solidFill>
          <a:latin typeface="Verdana" pitchFamily="34" charset="0"/>
        </a:defRPr>
      </a:lvl3pPr>
      <a:lvl4pPr algn="ctr" rtl="0" eaLnBrk="0" fontAlgn="base" hangingPunct="0">
        <a:spcBef>
          <a:spcPct val="0"/>
        </a:spcBef>
        <a:spcAft>
          <a:spcPct val="0"/>
        </a:spcAft>
        <a:defRPr sz="3200" b="1">
          <a:solidFill>
            <a:schemeClr val="tx2"/>
          </a:solidFill>
          <a:latin typeface="Verdana" pitchFamily="34" charset="0"/>
        </a:defRPr>
      </a:lvl4pPr>
      <a:lvl5pPr algn="ctr" rtl="0" eaLnBrk="0" fontAlgn="base" hangingPunct="0">
        <a:spcBef>
          <a:spcPct val="0"/>
        </a:spcBef>
        <a:spcAft>
          <a:spcPct val="0"/>
        </a:spcAft>
        <a:defRPr sz="3200" b="1">
          <a:solidFill>
            <a:schemeClr val="tx2"/>
          </a:solidFill>
          <a:latin typeface="Verdana" pitchFamily="34" charset="0"/>
        </a:defRPr>
      </a:lvl5pPr>
      <a:lvl6pPr marL="457200" algn="ctr" rtl="0" eaLnBrk="0" fontAlgn="base" hangingPunct="0">
        <a:spcBef>
          <a:spcPct val="0"/>
        </a:spcBef>
        <a:spcAft>
          <a:spcPct val="0"/>
        </a:spcAft>
        <a:defRPr sz="3200" b="1">
          <a:solidFill>
            <a:schemeClr val="tx2"/>
          </a:solidFill>
          <a:latin typeface="Verdana" pitchFamily="34" charset="0"/>
        </a:defRPr>
      </a:lvl6pPr>
      <a:lvl7pPr marL="914400" algn="ctr" rtl="0" eaLnBrk="0" fontAlgn="base" hangingPunct="0">
        <a:spcBef>
          <a:spcPct val="0"/>
        </a:spcBef>
        <a:spcAft>
          <a:spcPct val="0"/>
        </a:spcAft>
        <a:defRPr sz="3200" b="1">
          <a:solidFill>
            <a:schemeClr val="tx2"/>
          </a:solidFill>
          <a:latin typeface="Verdana" pitchFamily="34" charset="0"/>
        </a:defRPr>
      </a:lvl7pPr>
      <a:lvl8pPr marL="1371600" algn="ctr" rtl="0" eaLnBrk="0" fontAlgn="base" hangingPunct="0">
        <a:spcBef>
          <a:spcPct val="0"/>
        </a:spcBef>
        <a:spcAft>
          <a:spcPct val="0"/>
        </a:spcAft>
        <a:defRPr sz="3200" b="1">
          <a:solidFill>
            <a:schemeClr val="tx2"/>
          </a:solidFill>
          <a:latin typeface="Verdana" pitchFamily="34" charset="0"/>
        </a:defRPr>
      </a:lvl8pPr>
      <a:lvl9pPr marL="1828800" algn="ctr" rtl="0" eaLnBrk="0" fontAlgn="base" hangingPunct="0">
        <a:spcBef>
          <a:spcPct val="0"/>
        </a:spcBef>
        <a:spcAft>
          <a:spcPct val="0"/>
        </a:spcAft>
        <a:defRPr sz="3200" b="1">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400">
          <a:solidFill>
            <a:schemeClr val="tx1"/>
          </a:solidFill>
          <a:latin typeface="Arial" pitchFamily="34" charset="0"/>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Arial" pitchFamily="34" charset="0"/>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5pPr>
      <a:lvl6pPr marL="25146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6pPr>
      <a:lvl7pPr marL="29718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7pPr>
      <a:lvl8pPr marL="34290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8pPr>
      <a:lvl9pPr marL="38862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4338" name="Rectangle 7"/>
          <p:cNvSpPr>
            <a:spLocks noGrp="1" noChangeArrowheads="1"/>
          </p:cNvSpPr>
          <p:nvPr>
            <p:ph type="body" idx="1"/>
          </p:nvPr>
        </p:nvSpPr>
        <p:spPr bwMode="auto">
          <a:xfrm>
            <a:off x="685800" y="990600"/>
            <a:ext cx="8153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t>Click to edit Master text styles</a:t>
            </a:r>
          </a:p>
          <a:p>
            <a:pPr lvl="1"/>
            <a:r>
              <a:rPr lang="zh-CN" altLang="zh-CN" smtClean="0"/>
              <a:t>Second level</a:t>
            </a:r>
          </a:p>
          <a:p>
            <a:pPr lvl="2"/>
            <a:r>
              <a:rPr lang="zh-CN" altLang="zh-CN" smtClean="0"/>
              <a:t>Third level</a:t>
            </a:r>
          </a:p>
          <a:p>
            <a:pPr lvl="3"/>
            <a:r>
              <a:rPr lang="zh-CN" altLang="zh-CN" smtClean="0"/>
              <a:t>Fourth level</a:t>
            </a:r>
          </a:p>
          <a:p>
            <a:pPr lvl="4"/>
            <a:r>
              <a:rPr lang="zh-CN" altLang="zh-CN" smtClean="0"/>
              <a:t>Fifth level</a:t>
            </a:r>
          </a:p>
        </p:txBody>
      </p:sp>
      <p:sp>
        <p:nvSpPr>
          <p:cNvPr id="14339" name="Rectangle 10"/>
          <p:cNvSpPr>
            <a:spLocks noGrp="1" noChangeArrowheads="1"/>
          </p:cNvSpPr>
          <p:nvPr>
            <p:ph type="title"/>
          </p:nvPr>
        </p:nvSpPr>
        <p:spPr bwMode="auto">
          <a:xfrm>
            <a:off x="609600" y="152400"/>
            <a:ext cx="83058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t>Click to edit Master title style</a:t>
            </a:r>
          </a:p>
        </p:txBody>
      </p:sp>
      <p:sp>
        <p:nvSpPr>
          <p:cNvPr id="14340" name="页脚占位符 3"/>
          <p:cNvSpPr>
            <a:spLocks noGrp="1" noChangeArrowheads="1"/>
          </p:cNvSpPr>
          <p:nvPr>
            <p:ph type="ftr" sz="quarter" idx="3"/>
          </p:nvPr>
        </p:nvSpPr>
        <p:spPr bwMode="auto">
          <a:xfrm>
            <a:off x="5943600" y="6486525"/>
            <a:ext cx="2895600" cy="29845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t" anchorCtr="0" compatLnSpc="1">
            <a:prstTxWarp prst="textNoShape">
              <a:avLst/>
            </a:prstTxWarp>
          </a:bodyPr>
          <a:lstStyle>
            <a:lvl1pPr algn="r">
              <a:defRPr sz="1200">
                <a:solidFill>
                  <a:schemeClr val="accent2"/>
                </a:solidFill>
                <a:latin typeface="+mn-lt"/>
              </a:defRPr>
            </a:lvl1pPr>
          </a:lstStyle>
          <a:p>
            <a:r>
              <a:rPr lang="en-US"/>
              <a:t>Company Logo</a:t>
            </a:r>
          </a:p>
        </p:txBody>
      </p:sp>
      <p:sp>
        <p:nvSpPr>
          <p:cNvPr id="14341" name="灯片编号占位符 4"/>
          <p:cNvSpPr>
            <a:spLocks noGrp="1" noChangeArrowheads="1"/>
          </p:cNvSpPr>
          <p:nvPr>
            <p:ph type="sldNum" sz="quarter" idx="4"/>
          </p:nvPr>
        </p:nvSpPr>
        <p:spPr bwMode="auto">
          <a:xfrm>
            <a:off x="3276600" y="6480175"/>
            <a:ext cx="2133600" cy="29210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t" anchorCtr="0" compatLnSpc="1">
            <a:prstTxWarp prst="textNoShape">
              <a:avLst/>
            </a:prstTxWarp>
          </a:bodyPr>
          <a:lstStyle>
            <a:lvl1pPr algn="ctr">
              <a:defRPr sz="1200">
                <a:solidFill>
                  <a:schemeClr val="accent2"/>
                </a:solidFill>
                <a:latin typeface="+mn-lt"/>
              </a:defRPr>
            </a:lvl1pPr>
          </a:lstStyle>
          <a:p>
            <a:fld id="{CDA8A823-BEBE-4CC3-8AF8-1814D90CA388}" type="slidenum">
              <a:rPr lang="zh-CN" altLang="en-US"/>
              <a:pPr/>
              <a:t>‹#›</a:t>
            </a:fld>
            <a:endParaRPr lang="en-US"/>
          </a:p>
        </p:txBody>
      </p:sp>
    </p:spTree>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transition="in" filter="fade">
                                      <p:cBhvr>
                                        <p:cTn id="10" dur="2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ldLvl="0" autoUpdateAnimBg="0">
        <p:tmplLst>
          <p:tmpl>
            <p:tnLst>
              <p:par>
                <p:cTn presetID="10" presetClass="entr" presetSubtype="0" fill="hold" nodeType="withEffect">
                  <p:stCondLst>
                    <p:cond delay="0"/>
                  </p:stCondLst>
                  <p:childTnLst>
                    <p:set>
                      <p:cBhvr>
                        <p:cTn dur="1" fill="hold">
                          <p:stCondLst>
                            <p:cond delay="0"/>
                          </p:stCondLst>
                        </p:cTn>
                        <p:tgtEl>
                          <p:spTgt spid="14338"/>
                        </p:tgtEl>
                        <p:attrNameLst>
                          <p:attrName>style.visibility</p:attrName>
                        </p:attrNameLst>
                      </p:cBhvr>
                      <p:to>
                        <p:strVal val="visible"/>
                      </p:to>
                    </p:set>
                    <p:animEffect transition="in" filter="fade">
                      <p:cBhvr>
                        <p:cTn dur="2000"/>
                        <p:tgtEl>
                          <p:spTgt spid="14338"/>
                        </p:tgtEl>
                      </p:cBhvr>
                    </p:animEffect>
                  </p:childTnLst>
                </p:cTn>
              </p:par>
            </p:tnLst>
          </p:tmpl>
        </p:tmplLst>
      </p:bldP>
      <p:bldP spid="14339" grpId="0" bldLvl="0" autoUpdateAnimBg="0"/>
    </p:bldLst>
  </p:timing>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Verdana" pitchFamily="34" charset="0"/>
        </a:defRPr>
      </a:lvl2pPr>
      <a:lvl3pPr algn="ctr" rtl="0" eaLnBrk="0" fontAlgn="base" hangingPunct="0">
        <a:spcBef>
          <a:spcPct val="0"/>
        </a:spcBef>
        <a:spcAft>
          <a:spcPct val="0"/>
        </a:spcAft>
        <a:defRPr sz="3200" b="1">
          <a:solidFill>
            <a:schemeClr val="tx2"/>
          </a:solidFill>
          <a:latin typeface="Verdana" pitchFamily="34" charset="0"/>
        </a:defRPr>
      </a:lvl3pPr>
      <a:lvl4pPr algn="ctr" rtl="0" eaLnBrk="0" fontAlgn="base" hangingPunct="0">
        <a:spcBef>
          <a:spcPct val="0"/>
        </a:spcBef>
        <a:spcAft>
          <a:spcPct val="0"/>
        </a:spcAft>
        <a:defRPr sz="3200" b="1">
          <a:solidFill>
            <a:schemeClr val="tx2"/>
          </a:solidFill>
          <a:latin typeface="Verdana" pitchFamily="34" charset="0"/>
        </a:defRPr>
      </a:lvl4pPr>
      <a:lvl5pPr algn="ctr" rtl="0" eaLnBrk="0" fontAlgn="base" hangingPunct="0">
        <a:spcBef>
          <a:spcPct val="0"/>
        </a:spcBef>
        <a:spcAft>
          <a:spcPct val="0"/>
        </a:spcAft>
        <a:defRPr sz="3200" b="1">
          <a:solidFill>
            <a:schemeClr val="tx2"/>
          </a:solidFill>
          <a:latin typeface="Verdana" pitchFamily="34" charset="0"/>
        </a:defRPr>
      </a:lvl5pPr>
      <a:lvl6pPr marL="457200" algn="ctr" rtl="0" eaLnBrk="0" fontAlgn="base" hangingPunct="0">
        <a:spcBef>
          <a:spcPct val="0"/>
        </a:spcBef>
        <a:spcAft>
          <a:spcPct val="0"/>
        </a:spcAft>
        <a:defRPr sz="3200" b="1">
          <a:solidFill>
            <a:schemeClr val="tx2"/>
          </a:solidFill>
          <a:latin typeface="Verdana" pitchFamily="34" charset="0"/>
        </a:defRPr>
      </a:lvl6pPr>
      <a:lvl7pPr marL="914400" algn="ctr" rtl="0" eaLnBrk="0" fontAlgn="base" hangingPunct="0">
        <a:spcBef>
          <a:spcPct val="0"/>
        </a:spcBef>
        <a:spcAft>
          <a:spcPct val="0"/>
        </a:spcAft>
        <a:defRPr sz="3200" b="1">
          <a:solidFill>
            <a:schemeClr val="tx2"/>
          </a:solidFill>
          <a:latin typeface="Verdana" pitchFamily="34" charset="0"/>
        </a:defRPr>
      </a:lvl7pPr>
      <a:lvl8pPr marL="1371600" algn="ctr" rtl="0" eaLnBrk="0" fontAlgn="base" hangingPunct="0">
        <a:spcBef>
          <a:spcPct val="0"/>
        </a:spcBef>
        <a:spcAft>
          <a:spcPct val="0"/>
        </a:spcAft>
        <a:defRPr sz="3200" b="1">
          <a:solidFill>
            <a:schemeClr val="tx2"/>
          </a:solidFill>
          <a:latin typeface="Verdana" pitchFamily="34" charset="0"/>
        </a:defRPr>
      </a:lvl8pPr>
      <a:lvl9pPr marL="1828800" algn="ctr" rtl="0" eaLnBrk="0" fontAlgn="base" hangingPunct="0">
        <a:spcBef>
          <a:spcPct val="0"/>
        </a:spcBef>
        <a:spcAft>
          <a:spcPct val="0"/>
        </a:spcAft>
        <a:defRPr sz="3200" b="1">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400">
          <a:solidFill>
            <a:schemeClr val="tx1"/>
          </a:solidFill>
          <a:latin typeface="Arial" pitchFamily="34" charset="0"/>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Arial" pitchFamily="34" charset="0"/>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5pPr>
      <a:lvl6pPr marL="25146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6pPr>
      <a:lvl7pPr marL="29718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7pPr>
      <a:lvl8pPr marL="34290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8pPr>
      <a:lvl9pPr marL="38862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body" idx="1"/>
          </p:nvPr>
        </p:nvSpPr>
        <p:spPr bwMode="auto">
          <a:xfrm>
            <a:off x="685800" y="990600"/>
            <a:ext cx="8153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t>Click to edit Master text styles</a:t>
            </a:r>
          </a:p>
          <a:p>
            <a:pPr lvl="1"/>
            <a:r>
              <a:rPr lang="zh-CN" altLang="zh-CN" smtClean="0"/>
              <a:t>Second level</a:t>
            </a:r>
          </a:p>
          <a:p>
            <a:pPr lvl="2"/>
            <a:r>
              <a:rPr lang="zh-CN" altLang="zh-CN" smtClean="0"/>
              <a:t>Third level</a:t>
            </a:r>
          </a:p>
          <a:p>
            <a:pPr lvl="3"/>
            <a:r>
              <a:rPr lang="zh-CN" altLang="zh-CN" smtClean="0"/>
              <a:t>Fourth level</a:t>
            </a:r>
          </a:p>
          <a:p>
            <a:pPr lvl="4"/>
            <a:r>
              <a:rPr lang="zh-CN" altLang="zh-CN" smtClean="0"/>
              <a:t>Fifth level</a:t>
            </a:r>
          </a:p>
        </p:txBody>
      </p:sp>
      <p:sp>
        <p:nvSpPr>
          <p:cNvPr id="16387" name="Rectangle 10"/>
          <p:cNvSpPr>
            <a:spLocks noGrp="1" noChangeArrowheads="1"/>
          </p:cNvSpPr>
          <p:nvPr>
            <p:ph type="title"/>
          </p:nvPr>
        </p:nvSpPr>
        <p:spPr bwMode="auto">
          <a:xfrm>
            <a:off x="609600" y="152400"/>
            <a:ext cx="83058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t>Click to edit Master title style</a:t>
            </a:r>
          </a:p>
        </p:txBody>
      </p:sp>
      <p:sp>
        <p:nvSpPr>
          <p:cNvPr id="16388" name="页脚占位符 3"/>
          <p:cNvSpPr>
            <a:spLocks noGrp="1" noChangeArrowheads="1"/>
          </p:cNvSpPr>
          <p:nvPr>
            <p:ph type="ftr" sz="quarter" idx="3"/>
          </p:nvPr>
        </p:nvSpPr>
        <p:spPr bwMode="auto">
          <a:xfrm>
            <a:off x="5943600" y="6486525"/>
            <a:ext cx="2895600" cy="29845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t" anchorCtr="0" compatLnSpc="1">
            <a:prstTxWarp prst="textNoShape">
              <a:avLst/>
            </a:prstTxWarp>
          </a:bodyPr>
          <a:lstStyle>
            <a:lvl1pPr algn="r">
              <a:defRPr sz="1200">
                <a:solidFill>
                  <a:schemeClr val="accent2"/>
                </a:solidFill>
                <a:latin typeface="+mn-lt"/>
              </a:defRPr>
            </a:lvl1pPr>
          </a:lstStyle>
          <a:p>
            <a:r>
              <a:rPr lang="en-US"/>
              <a:t>Company Logo</a:t>
            </a:r>
          </a:p>
        </p:txBody>
      </p:sp>
      <p:sp>
        <p:nvSpPr>
          <p:cNvPr id="16389" name="灯片编号占位符 4"/>
          <p:cNvSpPr>
            <a:spLocks noGrp="1" noChangeArrowheads="1"/>
          </p:cNvSpPr>
          <p:nvPr>
            <p:ph type="sldNum" sz="quarter" idx="4"/>
          </p:nvPr>
        </p:nvSpPr>
        <p:spPr bwMode="auto">
          <a:xfrm>
            <a:off x="3276600" y="6480175"/>
            <a:ext cx="2133600" cy="29210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t" anchorCtr="0" compatLnSpc="1">
            <a:prstTxWarp prst="textNoShape">
              <a:avLst/>
            </a:prstTxWarp>
          </a:bodyPr>
          <a:lstStyle>
            <a:lvl1pPr algn="ctr">
              <a:defRPr sz="1200">
                <a:solidFill>
                  <a:schemeClr val="accent2"/>
                </a:solidFill>
                <a:latin typeface="+mn-lt"/>
              </a:defRPr>
            </a:lvl1pPr>
          </a:lstStyle>
          <a:p>
            <a:fld id="{970CEF48-550D-4BF4-B5EB-726230E4FDBF}" type="slidenum">
              <a:rPr lang="zh-CN" altLang="en-US"/>
              <a:pPr/>
              <a:t>‹#›</a:t>
            </a:fld>
            <a:endParaRPr lang="en-US"/>
          </a:p>
        </p:txBody>
      </p:sp>
    </p:spTree>
  </p:cSld>
  <p:clrMap bg1="lt1" tx1="dk1" bg2="lt2" tx2="dk2" accent1="accent1" accent2="accent2" accent3="accent3" accent4="accent4" accent5="accent5" accent6="accent6" hlink="hlink" folHlink="folHlink"/>
  <p:sldLayoutIdLst>
    <p:sldLayoutId id="2147484227" r:id="rId1"/>
    <p:sldLayoutId id="2147484228" r:id="rId2"/>
    <p:sldLayoutId id="2147484229"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Verdana" pitchFamily="34" charset="0"/>
        </a:defRPr>
      </a:lvl2pPr>
      <a:lvl3pPr algn="ctr" rtl="0" eaLnBrk="0" fontAlgn="base" hangingPunct="0">
        <a:spcBef>
          <a:spcPct val="0"/>
        </a:spcBef>
        <a:spcAft>
          <a:spcPct val="0"/>
        </a:spcAft>
        <a:defRPr sz="3200" b="1">
          <a:solidFill>
            <a:schemeClr val="tx2"/>
          </a:solidFill>
          <a:latin typeface="Verdana" pitchFamily="34" charset="0"/>
        </a:defRPr>
      </a:lvl3pPr>
      <a:lvl4pPr algn="ctr" rtl="0" eaLnBrk="0" fontAlgn="base" hangingPunct="0">
        <a:spcBef>
          <a:spcPct val="0"/>
        </a:spcBef>
        <a:spcAft>
          <a:spcPct val="0"/>
        </a:spcAft>
        <a:defRPr sz="3200" b="1">
          <a:solidFill>
            <a:schemeClr val="tx2"/>
          </a:solidFill>
          <a:latin typeface="Verdana" pitchFamily="34" charset="0"/>
        </a:defRPr>
      </a:lvl4pPr>
      <a:lvl5pPr algn="ctr" rtl="0" eaLnBrk="0" fontAlgn="base" hangingPunct="0">
        <a:spcBef>
          <a:spcPct val="0"/>
        </a:spcBef>
        <a:spcAft>
          <a:spcPct val="0"/>
        </a:spcAft>
        <a:defRPr sz="3200" b="1">
          <a:solidFill>
            <a:schemeClr val="tx2"/>
          </a:solidFill>
          <a:latin typeface="Verdana" pitchFamily="34" charset="0"/>
        </a:defRPr>
      </a:lvl5pPr>
      <a:lvl6pPr marL="457200" algn="ctr" rtl="0" eaLnBrk="0" fontAlgn="base" hangingPunct="0">
        <a:spcBef>
          <a:spcPct val="0"/>
        </a:spcBef>
        <a:spcAft>
          <a:spcPct val="0"/>
        </a:spcAft>
        <a:defRPr sz="3200" b="1">
          <a:solidFill>
            <a:schemeClr val="tx2"/>
          </a:solidFill>
          <a:latin typeface="Verdana" pitchFamily="34" charset="0"/>
        </a:defRPr>
      </a:lvl6pPr>
      <a:lvl7pPr marL="914400" algn="ctr" rtl="0" eaLnBrk="0" fontAlgn="base" hangingPunct="0">
        <a:spcBef>
          <a:spcPct val="0"/>
        </a:spcBef>
        <a:spcAft>
          <a:spcPct val="0"/>
        </a:spcAft>
        <a:defRPr sz="3200" b="1">
          <a:solidFill>
            <a:schemeClr val="tx2"/>
          </a:solidFill>
          <a:latin typeface="Verdana" pitchFamily="34" charset="0"/>
        </a:defRPr>
      </a:lvl7pPr>
      <a:lvl8pPr marL="1371600" algn="ctr" rtl="0" eaLnBrk="0" fontAlgn="base" hangingPunct="0">
        <a:spcBef>
          <a:spcPct val="0"/>
        </a:spcBef>
        <a:spcAft>
          <a:spcPct val="0"/>
        </a:spcAft>
        <a:defRPr sz="3200" b="1">
          <a:solidFill>
            <a:schemeClr val="tx2"/>
          </a:solidFill>
          <a:latin typeface="Verdana" pitchFamily="34" charset="0"/>
        </a:defRPr>
      </a:lvl8pPr>
      <a:lvl9pPr marL="1828800" algn="ctr" rtl="0" eaLnBrk="0" fontAlgn="base" hangingPunct="0">
        <a:spcBef>
          <a:spcPct val="0"/>
        </a:spcBef>
        <a:spcAft>
          <a:spcPct val="0"/>
        </a:spcAft>
        <a:defRPr sz="3200" b="1">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400">
          <a:solidFill>
            <a:schemeClr val="tx1"/>
          </a:solidFill>
          <a:latin typeface="Arial" pitchFamily="34" charset="0"/>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Arial" pitchFamily="34" charset="0"/>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5pPr>
      <a:lvl6pPr marL="25146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6pPr>
      <a:lvl7pPr marL="29718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7pPr>
      <a:lvl8pPr marL="34290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8pPr>
      <a:lvl9pPr marL="38862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7"/>
          <p:cNvSpPr>
            <a:spLocks noGrp="1" noChangeArrowheads="1"/>
          </p:cNvSpPr>
          <p:nvPr>
            <p:ph type="body" idx="1"/>
          </p:nvPr>
        </p:nvSpPr>
        <p:spPr bwMode="auto">
          <a:xfrm>
            <a:off x="685800" y="990600"/>
            <a:ext cx="8153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t>Click to edit Master text styles</a:t>
            </a:r>
          </a:p>
          <a:p>
            <a:pPr lvl="1"/>
            <a:r>
              <a:rPr lang="zh-CN" altLang="zh-CN" smtClean="0"/>
              <a:t>Second level</a:t>
            </a:r>
          </a:p>
          <a:p>
            <a:pPr lvl="2"/>
            <a:r>
              <a:rPr lang="zh-CN" altLang="zh-CN" smtClean="0"/>
              <a:t>Third level</a:t>
            </a:r>
          </a:p>
          <a:p>
            <a:pPr lvl="3"/>
            <a:r>
              <a:rPr lang="zh-CN" altLang="zh-CN" smtClean="0"/>
              <a:t>Fourth level</a:t>
            </a:r>
          </a:p>
          <a:p>
            <a:pPr lvl="4"/>
            <a:r>
              <a:rPr lang="zh-CN" altLang="zh-CN" smtClean="0"/>
              <a:t>Fifth level</a:t>
            </a:r>
          </a:p>
        </p:txBody>
      </p:sp>
      <p:sp>
        <p:nvSpPr>
          <p:cNvPr id="2051" name="Rectangle 10"/>
          <p:cNvSpPr>
            <a:spLocks noGrp="1" noChangeArrowheads="1"/>
          </p:cNvSpPr>
          <p:nvPr>
            <p:ph type="title"/>
          </p:nvPr>
        </p:nvSpPr>
        <p:spPr bwMode="auto">
          <a:xfrm>
            <a:off x="609600" y="152400"/>
            <a:ext cx="83058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t>Click to edit Master title style</a:t>
            </a:r>
          </a:p>
        </p:txBody>
      </p:sp>
      <p:sp>
        <p:nvSpPr>
          <p:cNvPr id="2052" name="页脚占位符 3"/>
          <p:cNvSpPr>
            <a:spLocks noGrp="1" noChangeArrowheads="1"/>
          </p:cNvSpPr>
          <p:nvPr>
            <p:ph type="ftr" sz="quarter" idx="3"/>
          </p:nvPr>
        </p:nvSpPr>
        <p:spPr bwMode="auto">
          <a:xfrm>
            <a:off x="5943600" y="6486525"/>
            <a:ext cx="2895600" cy="29845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t" anchorCtr="0" compatLnSpc="1">
            <a:prstTxWarp prst="textNoShape">
              <a:avLst/>
            </a:prstTxWarp>
          </a:bodyPr>
          <a:lstStyle>
            <a:lvl1pPr algn="r">
              <a:defRPr sz="1200">
                <a:solidFill>
                  <a:schemeClr val="accent2"/>
                </a:solidFill>
                <a:latin typeface="+mn-lt"/>
              </a:defRPr>
            </a:lvl1pPr>
          </a:lstStyle>
          <a:p>
            <a:r>
              <a:rPr lang="en-US"/>
              <a:t>Company Logo</a:t>
            </a:r>
          </a:p>
        </p:txBody>
      </p:sp>
      <p:sp>
        <p:nvSpPr>
          <p:cNvPr id="2053" name="灯片编号占位符 4"/>
          <p:cNvSpPr>
            <a:spLocks noGrp="1" noChangeArrowheads="1"/>
          </p:cNvSpPr>
          <p:nvPr>
            <p:ph type="sldNum" sz="quarter" idx="4"/>
          </p:nvPr>
        </p:nvSpPr>
        <p:spPr bwMode="auto">
          <a:xfrm>
            <a:off x="3276600" y="6480175"/>
            <a:ext cx="2133600" cy="29210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t" anchorCtr="0" compatLnSpc="1">
            <a:prstTxWarp prst="textNoShape">
              <a:avLst/>
            </a:prstTxWarp>
          </a:bodyPr>
          <a:lstStyle>
            <a:lvl1pPr algn="ctr">
              <a:defRPr sz="1200">
                <a:solidFill>
                  <a:schemeClr val="accent2"/>
                </a:solidFill>
                <a:latin typeface="+mn-lt"/>
              </a:defRPr>
            </a:lvl1pPr>
          </a:lstStyle>
          <a:p>
            <a:fld id="{209240E8-9B8F-4704-8F2D-130EF67DFD58}" type="slidenum">
              <a:rPr lang="zh-CN" altLang="en-US"/>
              <a:pPr/>
              <a:t>‹#›</a:t>
            </a:fld>
            <a:endParaRPr lang="en-US"/>
          </a:p>
        </p:txBody>
      </p:sp>
    </p:spTree>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ldLvl="0" autoUpdateAnimBg="0">
        <p:tmplLst>
          <p:tmpl>
            <p:tnLst>
              <p:par>
                <p:cTn presetID="10" presetClass="entr" presetSubtype="0" fill="hold" nodeType="withEffect">
                  <p:stCondLst>
                    <p:cond delay="0"/>
                  </p:stCondLst>
                  <p:childTnLst>
                    <p:set>
                      <p:cBhvr>
                        <p:cTn dur="1" fill="hold">
                          <p:stCondLst>
                            <p:cond delay="0"/>
                          </p:stCondLst>
                        </p:cTn>
                        <p:tgtEl>
                          <p:spTgt spid="2050"/>
                        </p:tgtEl>
                        <p:attrNameLst>
                          <p:attrName>style.visibility</p:attrName>
                        </p:attrNameLst>
                      </p:cBhvr>
                      <p:to>
                        <p:strVal val="visible"/>
                      </p:to>
                    </p:set>
                    <p:animEffect transition="in" filter="fade">
                      <p:cBhvr>
                        <p:cTn dur="2000"/>
                        <p:tgtEl>
                          <p:spTgt spid="2050"/>
                        </p:tgtEl>
                      </p:cBhvr>
                    </p:animEffect>
                  </p:childTnLst>
                </p:cTn>
              </p:par>
            </p:tnLst>
          </p:tmpl>
        </p:tmplLst>
      </p:bldP>
      <p:bldP spid="2051" grpId="0" bldLvl="0" autoUpdateAnimBg="0"/>
    </p:bldLst>
  </p:timing>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Verdana" pitchFamily="34" charset="0"/>
        </a:defRPr>
      </a:lvl2pPr>
      <a:lvl3pPr algn="ctr" rtl="0" eaLnBrk="0" fontAlgn="base" hangingPunct="0">
        <a:spcBef>
          <a:spcPct val="0"/>
        </a:spcBef>
        <a:spcAft>
          <a:spcPct val="0"/>
        </a:spcAft>
        <a:defRPr sz="3200" b="1">
          <a:solidFill>
            <a:schemeClr val="tx2"/>
          </a:solidFill>
          <a:latin typeface="Verdana" pitchFamily="34" charset="0"/>
        </a:defRPr>
      </a:lvl3pPr>
      <a:lvl4pPr algn="ctr" rtl="0" eaLnBrk="0" fontAlgn="base" hangingPunct="0">
        <a:spcBef>
          <a:spcPct val="0"/>
        </a:spcBef>
        <a:spcAft>
          <a:spcPct val="0"/>
        </a:spcAft>
        <a:defRPr sz="3200" b="1">
          <a:solidFill>
            <a:schemeClr val="tx2"/>
          </a:solidFill>
          <a:latin typeface="Verdana" pitchFamily="34" charset="0"/>
        </a:defRPr>
      </a:lvl4pPr>
      <a:lvl5pPr algn="ctr" rtl="0" eaLnBrk="0" fontAlgn="base" hangingPunct="0">
        <a:spcBef>
          <a:spcPct val="0"/>
        </a:spcBef>
        <a:spcAft>
          <a:spcPct val="0"/>
        </a:spcAft>
        <a:defRPr sz="3200" b="1">
          <a:solidFill>
            <a:schemeClr val="tx2"/>
          </a:solidFill>
          <a:latin typeface="Verdana" pitchFamily="34" charset="0"/>
        </a:defRPr>
      </a:lvl5pPr>
      <a:lvl6pPr marL="457200" algn="ctr" rtl="0" eaLnBrk="0" fontAlgn="base" hangingPunct="0">
        <a:spcBef>
          <a:spcPct val="0"/>
        </a:spcBef>
        <a:spcAft>
          <a:spcPct val="0"/>
        </a:spcAft>
        <a:defRPr sz="3200" b="1">
          <a:solidFill>
            <a:schemeClr val="tx2"/>
          </a:solidFill>
          <a:latin typeface="Verdana" pitchFamily="34" charset="0"/>
        </a:defRPr>
      </a:lvl6pPr>
      <a:lvl7pPr marL="914400" algn="ctr" rtl="0" eaLnBrk="0" fontAlgn="base" hangingPunct="0">
        <a:spcBef>
          <a:spcPct val="0"/>
        </a:spcBef>
        <a:spcAft>
          <a:spcPct val="0"/>
        </a:spcAft>
        <a:defRPr sz="3200" b="1">
          <a:solidFill>
            <a:schemeClr val="tx2"/>
          </a:solidFill>
          <a:latin typeface="Verdana" pitchFamily="34" charset="0"/>
        </a:defRPr>
      </a:lvl7pPr>
      <a:lvl8pPr marL="1371600" algn="ctr" rtl="0" eaLnBrk="0" fontAlgn="base" hangingPunct="0">
        <a:spcBef>
          <a:spcPct val="0"/>
        </a:spcBef>
        <a:spcAft>
          <a:spcPct val="0"/>
        </a:spcAft>
        <a:defRPr sz="3200" b="1">
          <a:solidFill>
            <a:schemeClr val="tx2"/>
          </a:solidFill>
          <a:latin typeface="Verdana" pitchFamily="34" charset="0"/>
        </a:defRPr>
      </a:lvl8pPr>
      <a:lvl9pPr marL="1828800" algn="ctr" rtl="0" eaLnBrk="0" fontAlgn="base" hangingPunct="0">
        <a:spcBef>
          <a:spcPct val="0"/>
        </a:spcBef>
        <a:spcAft>
          <a:spcPct val="0"/>
        </a:spcAft>
        <a:defRPr sz="3200" b="1">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400">
          <a:solidFill>
            <a:schemeClr val="tx1"/>
          </a:solidFill>
          <a:latin typeface="Arial" pitchFamily="34" charset="0"/>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Arial" pitchFamily="34" charset="0"/>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5pPr>
      <a:lvl6pPr marL="25146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6pPr>
      <a:lvl7pPr marL="29718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7pPr>
      <a:lvl8pPr marL="34290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8pPr>
      <a:lvl9pPr marL="38862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7"/>
          <p:cNvSpPr>
            <a:spLocks noGrp="1" noChangeArrowheads="1"/>
          </p:cNvSpPr>
          <p:nvPr>
            <p:ph type="body" idx="1"/>
          </p:nvPr>
        </p:nvSpPr>
        <p:spPr bwMode="auto">
          <a:xfrm>
            <a:off x="685800" y="990600"/>
            <a:ext cx="8153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t>Click to edit Master text styles</a:t>
            </a:r>
          </a:p>
          <a:p>
            <a:pPr lvl="1"/>
            <a:r>
              <a:rPr lang="zh-CN" altLang="zh-CN" smtClean="0"/>
              <a:t>Second level</a:t>
            </a:r>
          </a:p>
          <a:p>
            <a:pPr lvl="2"/>
            <a:r>
              <a:rPr lang="zh-CN" altLang="zh-CN" smtClean="0"/>
              <a:t>Third level</a:t>
            </a:r>
          </a:p>
          <a:p>
            <a:pPr lvl="3"/>
            <a:r>
              <a:rPr lang="zh-CN" altLang="zh-CN" smtClean="0"/>
              <a:t>Fourth level</a:t>
            </a:r>
          </a:p>
          <a:p>
            <a:pPr lvl="4"/>
            <a:r>
              <a:rPr lang="zh-CN" altLang="zh-CN" smtClean="0"/>
              <a:t>Fifth level</a:t>
            </a:r>
          </a:p>
        </p:txBody>
      </p:sp>
      <p:sp>
        <p:nvSpPr>
          <p:cNvPr id="3075" name="Rectangle 10"/>
          <p:cNvSpPr>
            <a:spLocks noGrp="1" noChangeArrowheads="1"/>
          </p:cNvSpPr>
          <p:nvPr>
            <p:ph type="title"/>
          </p:nvPr>
        </p:nvSpPr>
        <p:spPr bwMode="auto">
          <a:xfrm>
            <a:off x="609600" y="152400"/>
            <a:ext cx="83058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t>Click to edit Master title style</a:t>
            </a:r>
          </a:p>
        </p:txBody>
      </p:sp>
      <p:sp>
        <p:nvSpPr>
          <p:cNvPr id="3076" name="页脚占位符 1"/>
          <p:cNvSpPr>
            <a:spLocks noGrp="1" noChangeArrowheads="1"/>
          </p:cNvSpPr>
          <p:nvPr>
            <p:ph type="ftr" sz="quarter" idx="3"/>
          </p:nvPr>
        </p:nvSpPr>
        <p:spPr bwMode="auto">
          <a:xfrm>
            <a:off x="5943600" y="6486525"/>
            <a:ext cx="2895600" cy="29845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t" anchorCtr="0" compatLnSpc="1">
            <a:prstTxWarp prst="textNoShape">
              <a:avLst/>
            </a:prstTxWarp>
          </a:bodyPr>
          <a:lstStyle>
            <a:lvl1pPr algn="r">
              <a:defRPr sz="1200">
                <a:solidFill>
                  <a:schemeClr val="accent2"/>
                </a:solidFill>
                <a:latin typeface="+mn-lt"/>
              </a:defRPr>
            </a:lvl1pPr>
          </a:lstStyle>
          <a:p>
            <a:r>
              <a:rPr lang="en-US"/>
              <a:t>Company Logo</a:t>
            </a:r>
          </a:p>
        </p:txBody>
      </p:sp>
      <p:sp>
        <p:nvSpPr>
          <p:cNvPr id="3077" name="灯片编号占位符 2"/>
          <p:cNvSpPr>
            <a:spLocks noGrp="1" noChangeArrowheads="1"/>
          </p:cNvSpPr>
          <p:nvPr>
            <p:ph type="sldNum" sz="quarter" idx="4"/>
          </p:nvPr>
        </p:nvSpPr>
        <p:spPr bwMode="auto">
          <a:xfrm>
            <a:off x="3276600" y="6480175"/>
            <a:ext cx="2133600" cy="29210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t" anchorCtr="0" compatLnSpc="1">
            <a:prstTxWarp prst="textNoShape">
              <a:avLst/>
            </a:prstTxWarp>
          </a:bodyPr>
          <a:lstStyle>
            <a:lvl1pPr algn="ctr">
              <a:defRPr sz="1200">
                <a:solidFill>
                  <a:schemeClr val="accent2"/>
                </a:solidFill>
                <a:latin typeface="+mn-lt"/>
              </a:defRPr>
            </a:lvl1pPr>
          </a:lstStyle>
          <a:p>
            <a:fld id="{BCA01133-210E-4195-8577-44F489ADEF8D}" type="slidenum">
              <a:rPr lang="zh-CN" altLang="en-US"/>
              <a:pPr/>
              <a:t>‹#›</a:t>
            </a:fld>
            <a:endParaRPr lang="en-US"/>
          </a:p>
        </p:txBody>
      </p:sp>
    </p:spTree>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ldLvl="0" autoUpdateAnimBg="0">
        <p:tmplLst>
          <p:tmpl>
            <p:tnLst>
              <p:par>
                <p:cTn presetID="10" presetClass="entr" presetSubtype="0" fill="hold" nodeType="withEffect">
                  <p:stCondLst>
                    <p:cond delay="0"/>
                  </p:stCondLst>
                  <p:childTnLst>
                    <p:set>
                      <p:cBhvr>
                        <p:cTn dur="1" fill="hold">
                          <p:stCondLst>
                            <p:cond delay="0"/>
                          </p:stCondLst>
                        </p:cTn>
                        <p:tgtEl>
                          <p:spTgt spid="3074"/>
                        </p:tgtEl>
                        <p:attrNameLst>
                          <p:attrName>style.visibility</p:attrName>
                        </p:attrNameLst>
                      </p:cBhvr>
                      <p:to>
                        <p:strVal val="visible"/>
                      </p:to>
                    </p:set>
                    <p:animEffect transition="in" filter="fade">
                      <p:cBhvr>
                        <p:cTn dur="2000"/>
                        <p:tgtEl>
                          <p:spTgt spid="3074"/>
                        </p:tgtEl>
                      </p:cBhvr>
                    </p:animEffect>
                  </p:childTnLst>
                </p:cTn>
              </p:par>
            </p:tnLst>
          </p:tmpl>
        </p:tmplLst>
      </p:bldP>
      <p:bldP spid="3075" grpId="0" bldLvl="0" autoUpdateAnimBg="0"/>
    </p:bldLst>
  </p:timing>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Verdana" pitchFamily="34" charset="0"/>
        </a:defRPr>
      </a:lvl2pPr>
      <a:lvl3pPr algn="ctr" rtl="0" eaLnBrk="0" fontAlgn="base" hangingPunct="0">
        <a:spcBef>
          <a:spcPct val="0"/>
        </a:spcBef>
        <a:spcAft>
          <a:spcPct val="0"/>
        </a:spcAft>
        <a:defRPr sz="3200" b="1">
          <a:solidFill>
            <a:schemeClr val="tx2"/>
          </a:solidFill>
          <a:latin typeface="Verdana" pitchFamily="34" charset="0"/>
        </a:defRPr>
      </a:lvl3pPr>
      <a:lvl4pPr algn="ctr" rtl="0" eaLnBrk="0" fontAlgn="base" hangingPunct="0">
        <a:spcBef>
          <a:spcPct val="0"/>
        </a:spcBef>
        <a:spcAft>
          <a:spcPct val="0"/>
        </a:spcAft>
        <a:defRPr sz="3200" b="1">
          <a:solidFill>
            <a:schemeClr val="tx2"/>
          </a:solidFill>
          <a:latin typeface="Verdana" pitchFamily="34" charset="0"/>
        </a:defRPr>
      </a:lvl4pPr>
      <a:lvl5pPr algn="ctr" rtl="0" eaLnBrk="0" fontAlgn="base" hangingPunct="0">
        <a:spcBef>
          <a:spcPct val="0"/>
        </a:spcBef>
        <a:spcAft>
          <a:spcPct val="0"/>
        </a:spcAft>
        <a:defRPr sz="3200" b="1">
          <a:solidFill>
            <a:schemeClr val="tx2"/>
          </a:solidFill>
          <a:latin typeface="Verdana" pitchFamily="34" charset="0"/>
        </a:defRPr>
      </a:lvl5pPr>
      <a:lvl6pPr marL="457200" algn="ctr" rtl="0" eaLnBrk="0" fontAlgn="base" hangingPunct="0">
        <a:spcBef>
          <a:spcPct val="0"/>
        </a:spcBef>
        <a:spcAft>
          <a:spcPct val="0"/>
        </a:spcAft>
        <a:defRPr sz="3200" b="1">
          <a:solidFill>
            <a:schemeClr val="tx2"/>
          </a:solidFill>
          <a:latin typeface="Verdana" pitchFamily="34" charset="0"/>
        </a:defRPr>
      </a:lvl6pPr>
      <a:lvl7pPr marL="914400" algn="ctr" rtl="0" eaLnBrk="0" fontAlgn="base" hangingPunct="0">
        <a:spcBef>
          <a:spcPct val="0"/>
        </a:spcBef>
        <a:spcAft>
          <a:spcPct val="0"/>
        </a:spcAft>
        <a:defRPr sz="3200" b="1">
          <a:solidFill>
            <a:schemeClr val="tx2"/>
          </a:solidFill>
          <a:latin typeface="Verdana" pitchFamily="34" charset="0"/>
        </a:defRPr>
      </a:lvl7pPr>
      <a:lvl8pPr marL="1371600" algn="ctr" rtl="0" eaLnBrk="0" fontAlgn="base" hangingPunct="0">
        <a:spcBef>
          <a:spcPct val="0"/>
        </a:spcBef>
        <a:spcAft>
          <a:spcPct val="0"/>
        </a:spcAft>
        <a:defRPr sz="3200" b="1">
          <a:solidFill>
            <a:schemeClr val="tx2"/>
          </a:solidFill>
          <a:latin typeface="Verdana" pitchFamily="34" charset="0"/>
        </a:defRPr>
      </a:lvl8pPr>
      <a:lvl9pPr marL="1828800" algn="ctr" rtl="0" eaLnBrk="0" fontAlgn="base" hangingPunct="0">
        <a:spcBef>
          <a:spcPct val="0"/>
        </a:spcBef>
        <a:spcAft>
          <a:spcPct val="0"/>
        </a:spcAft>
        <a:defRPr sz="3200" b="1">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400">
          <a:solidFill>
            <a:schemeClr val="tx1"/>
          </a:solidFill>
          <a:latin typeface="Arial" pitchFamily="34" charset="0"/>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Arial" pitchFamily="34" charset="0"/>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5pPr>
      <a:lvl6pPr marL="25146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6pPr>
      <a:lvl7pPr marL="29718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7pPr>
      <a:lvl8pPr marL="34290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8pPr>
      <a:lvl9pPr marL="38862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7"/>
          <p:cNvSpPr>
            <a:spLocks noGrp="1" noChangeArrowheads="1"/>
          </p:cNvSpPr>
          <p:nvPr>
            <p:ph type="body" idx="1"/>
          </p:nvPr>
        </p:nvSpPr>
        <p:spPr bwMode="auto">
          <a:xfrm>
            <a:off x="685800" y="990600"/>
            <a:ext cx="8153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t>Click to edit Master text styles</a:t>
            </a:r>
          </a:p>
          <a:p>
            <a:pPr lvl="1"/>
            <a:r>
              <a:rPr lang="zh-CN" altLang="zh-CN" smtClean="0"/>
              <a:t>Second level</a:t>
            </a:r>
          </a:p>
          <a:p>
            <a:pPr lvl="2"/>
            <a:r>
              <a:rPr lang="zh-CN" altLang="zh-CN" smtClean="0"/>
              <a:t>Third level</a:t>
            </a:r>
          </a:p>
          <a:p>
            <a:pPr lvl="3"/>
            <a:r>
              <a:rPr lang="zh-CN" altLang="zh-CN" smtClean="0"/>
              <a:t>Fourth level</a:t>
            </a:r>
          </a:p>
          <a:p>
            <a:pPr lvl="4"/>
            <a:r>
              <a:rPr lang="zh-CN" altLang="zh-CN" smtClean="0"/>
              <a:t>Fifth level</a:t>
            </a:r>
          </a:p>
        </p:txBody>
      </p:sp>
      <p:sp>
        <p:nvSpPr>
          <p:cNvPr id="4099" name="Rectangle 10"/>
          <p:cNvSpPr>
            <a:spLocks noGrp="1" noChangeArrowheads="1"/>
          </p:cNvSpPr>
          <p:nvPr>
            <p:ph type="title"/>
          </p:nvPr>
        </p:nvSpPr>
        <p:spPr bwMode="auto">
          <a:xfrm>
            <a:off x="609600" y="152400"/>
            <a:ext cx="83058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t>Click to edit Master title style</a:t>
            </a:r>
          </a:p>
        </p:txBody>
      </p:sp>
      <p:sp>
        <p:nvSpPr>
          <p:cNvPr id="4100" name="页脚占位符 6"/>
          <p:cNvSpPr>
            <a:spLocks noGrp="1" noChangeArrowheads="1"/>
          </p:cNvSpPr>
          <p:nvPr>
            <p:ph type="ftr" sz="quarter" idx="3"/>
          </p:nvPr>
        </p:nvSpPr>
        <p:spPr bwMode="auto">
          <a:xfrm>
            <a:off x="5943600" y="6486525"/>
            <a:ext cx="2895600" cy="29845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t" anchorCtr="0" compatLnSpc="1">
            <a:prstTxWarp prst="textNoShape">
              <a:avLst/>
            </a:prstTxWarp>
          </a:bodyPr>
          <a:lstStyle>
            <a:lvl1pPr algn="r">
              <a:defRPr sz="1200">
                <a:solidFill>
                  <a:schemeClr val="accent2"/>
                </a:solidFill>
                <a:latin typeface="+mn-lt"/>
              </a:defRPr>
            </a:lvl1pPr>
          </a:lstStyle>
          <a:p>
            <a:r>
              <a:rPr lang="en-US"/>
              <a:t>Company Logo</a:t>
            </a:r>
          </a:p>
        </p:txBody>
      </p:sp>
      <p:sp>
        <p:nvSpPr>
          <p:cNvPr id="4101" name="灯片编号占位符 7"/>
          <p:cNvSpPr>
            <a:spLocks noGrp="1" noChangeArrowheads="1"/>
          </p:cNvSpPr>
          <p:nvPr>
            <p:ph type="sldNum" sz="quarter" idx="4"/>
          </p:nvPr>
        </p:nvSpPr>
        <p:spPr bwMode="auto">
          <a:xfrm>
            <a:off x="3276600" y="6480175"/>
            <a:ext cx="2133600" cy="29210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t" anchorCtr="0" compatLnSpc="1">
            <a:prstTxWarp prst="textNoShape">
              <a:avLst/>
            </a:prstTxWarp>
          </a:bodyPr>
          <a:lstStyle>
            <a:lvl1pPr algn="ctr">
              <a:defRPr sz="1200">
                <a:solidFill>
                  <a:schemeClr val="accent2"/>
                </a:solidFill>
                <a:latin typeface="+mn-lt"/>
              </a:defRPr>
            </a:lvl1pPr>
          </a:lstStyle>
          <a:p>
            <a:fld id="{0D02B75B-4529-481A-A2C3-F74BD062670F}" type="slidenum">
              <a:rPr lang="zh-CN" altLang="en-US"/>
              <a:pPr/>
              <a:t>‹#›</a:t>
            </a:fld>
            <a:endParaRPr lang="en-US"/>
          </a:p>
        </p:txBody>
      </p:sp>
    </p:spTree>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fade">
                                      <p:cBhvr>
                                        <p:cTn id="10"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ldLvl="0" autoUpdateAnimBg="0">
        <p:tmplLst>
          <p:tmpl>
            <p:tnLst>
              <p:par>
                <p:cTn presetID="10" presetClass="entr" presetSubtype="0" fill="hold" nodeType="withEffect">
                  <p:stCondLst>
                    <p:cond delay="0"/>
                  </p:stCondLst>
                  <p:childTnLst>
                    <p:set>
                      <p:cBhvr>
                        <p:cTn dur="1" fill="hold">
                          <p:stCondLst>
                            <p:cond delay="0"/>
                          </p:stCondLst>
                        </p:cTn>
                        <p:tgtEl>
                          <p:spTgt spid="4098"/>
                        </p:tgtEl>
                        <p:attrNameLst>
                          <p:attrName>style.visibility</p:attrName>
                        </p:attrNameLst>
                      </p:cBhvr>
                      <p:to>
                        <p:strVal val="visible"/>
                      </p:to>
                    </p:set>
                    <p:animEffect transition="in" filter="fade">
                      <p:cBhvr>
                        <p:cTn dur="2000"/>
                        <p:tgtEl>
                          <p:spTgt spid="4098"/>
                        </p:tgtEl>
                      </p:cBhvr>
                    </p:animEffect>
                  </p:childTnLst>
                </p:cTn>
              </p:par>
            </p:tnLst>
          </p:tmpl>
        </p:tmplLst>
      </p:bldP>
      <p:bldP spid="4099" grpId="0" bldLvl="0" autoUpdateAnimBg="0"/>
    </p:bldLst>
  </p:timing>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Verdana" pitchFamily="34" charset="0"/>
        </a:defRPr>
      </a:lvl2pPr>
      <a:lvl3pPr algn="ctr" rtl="0" eaLnBrk="0" fontAlgn="base" hangingPunct="0">
        <a:spcBef>
          <a:spcPct val="0"/>
        </a:spcBef>
        <a:spcAft>
          <a:spcPct val="0"/>
        </a:spcAft>
        <a:defRPr sz="3200" b="1">
          <a:solidFill>
            <a:schemeClr val="tx2"/>
          </a:solidFill>
          <a:latin typeface="Verdana" pitchFamily="34" charset="0"/>
        </a:defRPr>
      </a:lvl3pPr>
      <a:lvl4pPr algn="ctr" rtl="0" eaLnBrk="0" fontAlgn="base" hangingPunct="0">
        <a:spcBef>
          <a:spcPct val="0"/>
        </a:spcBef>
        <a:spcAft>
          <a:spcPct val="0"/>
        </a:spcAft>
        <a:defRPr sz="3200" b="1">
          <a:solidFill>
            <a:schemeClr val="tx2"/>
          </a:solidFill>
          <a:latin typeface="Verdana" pitchFamily="34" charset="0"/>
        </a:defRPr>
      </a:lvl4pPr>
      <a:lvl5pPr algn="ctr" rtl="0" eaLnBrk="0" fontAlgn="base" hangingPunct="0">
        <a:spcBef>
          <a:spcPct val="0"/>
        </a:spcBef>
        <a:spcAft>
          <a:spcPct val="0"/>
        </a:spcAft>
        <a:defRPr sz="3200" b="1">
          <a:solidFill>
            <a:schemeClr val="tx2"/>
          </a:solidFill>
          <a:latin typeface="Verdana" pitchFamily="34" charset="0"/>
        </a:defRPr>
      </a:lvl5pPr>
      <a:lvl6pPr marL="457200" algn="ctr" rtl="0" eaLnBrk="0" fontAlgn="base" hangingPunct="0">
        <a:spcBef>
          <a:spcPct val="0"/>
        </a:spcBef>
        <a:spcAft>
          <a:spcPct val="0"/>
        </a:spcAft>
        <a:defRPr sz="3200" b="1">
          <a:solidFill>
            <a:schemeClr val="tx2"/>
          </a:solidFill>
          <a:latin typeface="Verdana" pitchFamily="34" charset="0"/>
        </a:defRPr>
      </a:lvl6pPr>
      <a:lvl7pPr marL="914400" algn="ctr" rtl="0" eaLnBrk="0" fontAlgn="base" hangingPunct="0">
        <a:spcBef>
          <a:spcPct val="0"/>
        </a:spcBef>
        <a:spcAft>
          <a:spcPct val="0"/>
        </a:spcAft>
        <a:defRPr sz="3200" b="1">
          <a:solidFill>
            <a:schemeClr val="tx2"/>
          </a:solidFill>
          <a:latin typeface="Verdana" pitchFamily="34" charset="0"/>
        </a:defRPr>
      </a:lvl7pPr>
      <a:lvl8pPr marL="1371600" algn="ctr" rtl="0" eaLnBrk="0" fontAlgn="base" hangingPunct="0">
        <a:spcBef>
          <a:spcPct val="0"/>
        </a:spcBef>
        <a:spcAft>
          <a:spcPct val="0"/>
        </a:spcAft>
        <a:defRPr sz="3200" b="1">
          <a:solidFill>
            <a:schemeClr val="tx2"/>
          </a:solidFill>
          <a:latin typeface="Verdana" pitchFamily="34" charset="0"/>
        </a:defRPr>
      </a:lvl8pPr>
      <a:lvl9pPr marL="1828800" algn="ctr" rtl="0" eaLnBrk="0" fontAlgn="base" hangingPunct="0">
        <a:spcBef>
          <a:spcPct val="0"/>
        </a:spcBef>
        <a:spcAft>
          <a:spcPct val="0"/>
        </a:spcAft>
        <a:defRPr sz="3200" b="1">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400">
          <a:solidFill>
            <a:schemeClr val="tx1"/>
          </a:solidFill>
          <a:latin typeface="Arial" pitchFamily="34" charset="0"/>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Arial" pitchFamily="34" charset="0"/>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5pPr>
      <a:lvl6pPr marL="25146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6pPr>
      <a:lvl7pPr marL="29718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7pPr>
      <a:lvl8pPr marL="34290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8pPr>
      <a:lvl9pPr marL="38862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body" idx="1"/>
          </p:nvPr>
        </p:nvSpPr>
        <p:spPr bwMode="auto">
          <a:xfrm>
            <a:off x="685800" y="990600"/>
            <a:ext cx="8153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t>Click to edit Master text styles</a:t>
            </a:r>
          </a:p>
          <a:p>
            <a:pPr lvl="1"/>
            <a:r>
              <a:rPr lang="zh-CN" altLang="zh-CN" smtClean="0"/>
              <a:t>Second level</a:t>
            </a:r>
          </a:p>
          <a:p>
            <a:pPr lvl="2"/>
            <a:r>
              <a:rPr lang="zh-CN" altLang="zh-CN" smtClean="0"/>
              <a:t>Third level</a:t>
            </a:r>
          </a:p>
          <a:p>
            <a:pPr lvl="3"/>
            <a:r>
              <a:rPr lang="zh-CN" altLang="zh-CN" smtClean="0"/>
              <a:t>Fourth level</a:t>
            </a:r>
          </a:p>
          <a:p>
            <a:pPr lvl="4"/>
            <a:r>
              <a:rPr lang="zh-CN" altLang="zh-CN" smtClean="0"/>
              <a:t>Fifth level</a:t>
            </a:r>
          </a:p>
        </p:txBody>
      </p:sp>
      <p:sp>
        <p:nvSpPr>
          <p:cNvPr id="5123" name="Rectangle 10"/>
          <p:cNvSpPr>
            <a:spLocks noGrp="1" noChangeArrowheads="1"/>
          </p:cNvSpPr>
          <p:nvPr>
            <p:ph type="title"/>
          </p:nvPr>
        </p:nvSpPr>
        <p:spPr bwMode="auto">
          <a:xfrm>
            <a:off x="609600" y="152400"/>
            <a:ext cx="83058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t>Click to edit Master title style</a:t>
            </a:r>
          </a:p>
        </p:txBody>
      </p:sp>
      <p:sp>
        <p:nvSpPr>
          <p:cNvPr id="5124" name="页脚占位符 3"/>
          <p:cNvSpPr>
            <a:spLocks noGrp="1" noChangeArrowheads="1"/>
          </p:cNvSpPr>
          <p:nvPr>
            <p:ph type="ftr" sz="quarter" idx="3"/>
          </p:nvPr>
        </p:nvSpPr>
        <p:spPr bwMode="auto">
          <a:xfrm>
            <a:off x="5943600" y="6486525"/>
            <a:ext cx="2895600" cy="29845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t" anchorCtr="0" compatLnSpc="1">
            <a:prstTxWarp prst="textNoShape">
              <a:avLst/>
            </a:prstTxWarp>
          </a:bodyPr>
          <a:lstStyle>
            <a:lvl1pPr algn="r">
              <a:defRPr sz="1200">
                <a:solidFill>
                  <a:schemeClr val="accent2"/>
                </a:solidFill>
                <a:latin typeface="+mn-lt"/>
              </a:defRPr>
            </a:lvl1pPr>
          </a:lstStyle>
          <a:p>
            <a:r>
              <a:rPr lang="en-US"/>
              <a:t>Company Logo</a:t>
            </a:r>
          </a:p>
        </p:txBody>
      </p:sp>
      <p:sp>
        <p:nvSpPr>
          <p:cNvPr id="5125" name="灯片编号占位符 4"/>
          <p:cNvSpPr>
            <a:spLocks noGrp="1" noChangeArrowheads="1"/>
          </p:cNvSpPr>
          <p:nvPr>
            <p:ph type="sldNum" sz="quarter" idx="4"/>
          </p:nvPr>
        </p:nvSpPr>
        <p:spPr bwMode="auto">
          <a:xfrm>
            <a:off x="3276600" y="6480175"/>
            <a:ext cx="2133600" cy="29210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t" anchorCtr="0" compatLnSpc="1">
            <a:prstTxWarp prst="textNoShape">
              <a:avLst/>
            </a:prstTxWarp>
          </a:bodyPr>
          <a:lstStyle>
            <a:lvl1pPr algn="ctr">
              <a:defRPr sz="1200">
                <a:solidFill>
                  <a:schemeClr val="accent2"/>
                </a:solidFill>
                <a:latin typeface="+mn-lt"/>
              </a:defRPr>
            </a:lvl1pPr>
          </a:lstStyle>
          <a:p>
            <a:fld id="{BAFD726B-DD4C-458E-99FA-F9C9B3784963}" type="slidenum">
              <a:rPr lang="zh-CN" altLang="en-US"/>
              <a:pPr/>
              <a:t>‹#›</a:t>
            </a:fld>
            <a:endParaRPr lang="en-US"/>
          </a:p>
        </p:txBody>
      </p:sp>
    </p:spTree>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fade">
                                      <p:cBhvr>
                                        <p:cTn id="10"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ldLvl="0" autoUpdateAnimBg="0">
        <p:tmplLst>
          <p:tmpl>
            <p:tnLst>
              <p:par>
                <p:cTn presetID="10" presetClass="entr" presetSubtype="0" fill="hold" nodeType="withEffect">
                  <p:stCondLst>
                    <p:cond delay="0"/>
                  </p:stCondLst>
                  <p:childTnLst>
                    <p:set>
                      <p:cBhvr>
                        <p:cTn dur="1" fill="hold">
                          <p:stCondLst>
                            <p:cond delay="0"/>
                          </p:stCondLst>
                        </p:cTn>
                        <p:tgtEl>
                          <p:spTgt spid="5122"/>
                        </p:tgtEl>
                        <p:attrNameLst>
                          <p:attrName>style.visibility</p:attrName>
                        </p:attrNameLst>
                      </p:cBhvr>
                      <p:to>
                        <p:strVal val="visible"/>
                      </p:to>
                    </p:set>
                    <p:animEffect transition="in" filter="fade">
                      <p:cBhvr>
                        <p:cTn dur="2000"/>
                        <p:tgtEl>
                          <p:spTgt spid="5122"/>
                        </p:tgtEl>
                      </p:cBhvr>
                    </p:animEffect>
                  </p:childTnLst>
                </p:cTn>
              </p:par>
            </p:tnLst>
          </p:tmpl>
        </p:tmplLst>
      </p:bldP>
      <p:bldP spid="5123" grpId="0" bldLvl="0" autoUpdateAnimBg="0"/>
    </p:bldLst>
  </p:timing>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Verdana" pitchFamily="34" charset="0"/>
        </a:defRPr>
      </a:lvl2pPr>
      <a:lvl3pPr algn="ctr" rtl="0" eaLnBrk="0" fontAlgn="base" hangingPunct="0">
        <a:spcBef>
          <a:spcPct val="0"/>
        </a:spcBef>
        <a:spcAft>
          <a:spcPct val="0"/>
        </a:spcAft>
        <a:defRPr sz="3200" b="1">
          <a:solidFill>
            <a:schemeClr val="tx2"/>
          </a:solidFill>
          <a:latin typeface="Verdana" pitchFamily="34" charset="0"/>
        </a:defRPr>
      </a:lvl3pPr>
      <a:lvl4pPr algn="ctr" rtl="0" eaLnBrk="0" fontAlgn="base" hangingPunct="0">
        <a:spcBef>
          <a:spcPct val="0"/>
        </a:spcBef>
        <a:spcAft>
          <a:spcPct val="0"/>
        </a:spcAft>
        <a:defRPr sz="3200" b="1">
          <a:solidFill>
            <a:schemeClr val="tx2"/>
          </a:solidFill>
          <a:latin typeface="Verdana" pitchFamily="34" charset="0"/>
        </a:defRPr>
      </a:lvl4pPr>
      <a:lvl5pPr algn="ctr" rtl="0" eaLnBrk="0" fontAlgn="base" hangingPunct="0">
        <a:spcBef>
          <a:spcPct val="0"/>
        </a:spcBef>
        <a:spcAft>
          <a:spcPct val="0"/>
        </a:spcAft>
        <a:defRPr sz="3200" b="1">
          <a:solidFill>
            <a:schemeClr val="tx2"/>
          </a:solidFill>
          <a:latin typeface="Verdana" pitchFamily="34" charset="0"/>
        </a:defRPr>
      </a:lvl5pPr>
      <a:lvl6pPr marL="457200" algn="ctr" rtl="0" eaLnBrk="0" fontAlgn="base" hangingPunct="0">
        <a:spcBef>
          <a:spcPct val="0"/>
        </a:spcBef>
        <a:spcAft>
          <a:spcPct val="0"/>
        </a:spcAft>
        <a:defRPr sz="3200" b="1">
          <a:solidFill>
            <a:schemeClr val="tx2"/>
          </a:solidFill>
          <a:latin typeface="Verdana" pitchFamily="34" charset="0"/>
        </a:defRPr>
      </a:lvl6pPr>
      <a:lvl7pPr marL="914400" algn="ctr" rtl="0" eaLnBrk="0" fontAlgn="base" hangingPunct="0">
        <a:spcBef>
          <a:spcPct val="0"/>
        </a:spcBef>
        <a:spcAft>
          <a:spcPct val="0"/>
        </a:spcAft>
        <a:defRPr sz="3200" b="1">
          <a:solidFill>
            <a:schemeClr val="tx2"/>
          </a:solidFill>
          <a:latin typeface="Verdana" pitchFamily="34" charset="0"/>
        </a:defRPr>
      </a:lvl7pPr>
      <a:lvl8pPr marL="1371600" algn="ctr" rtl="0" eaLnBrk="0" fontAlgn="base" hangingPunct="0">
        <a:spcBef>
          <a:spcPct val="0"/>
        </a:spcBef>
        <a:spcAft>
          <a:spcPct val="0"/>
        </a:spcAft>
        <a:defRPr sz="3200" b="1">
          <a:solidFill>
            <a:schemeClr val="tx2"/>
          </a:solidFill>
          <a:latin typeface="Verdana" pitchFamily="34" charset="0"/>
        </a:defRPr>
      </a:lvl8pPr>
      <a:lvl9pPr marL="1828800" algn="ctr" rtl="0" eaLnBrk="0" fontAlgn="base" hangingPunct="0">
        <a:spcBef>
          <a:spcPct val="0"/>
        </a:spcBef>
        <a:spcAft>
          <a:spcPct val="0"/>
        </a:spcAft>
        <a:defRPr sz="3200" b="1">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400">
          <a:solidFill>
            <a:schemeClr val="tx1"/>
          </a:solidFill>
          <a:latin typeface="Arial" pitchFamily="34" charset="0"/>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Arial" pitchFamily="34" charset="0"/>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5pPr>
      <a:lvl6pPr marL="25146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6pPr>
      <a:lvl7pPr marL="29718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7pPr>
      <a:lvl8pPr marL="34290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8pPr>
      <a:lvl9pPr marL="38862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body" idx="1"/>
          </p:nvPr>
        </p:nvSpPr>
        <p:spPr bwMode="auto">
          <a:xfrm>
            <a:off x="685800" y="990600"/>
            <a:ext cx="8153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t>Click to edit Master text styles</a:t>
            </a:r>
          </a:p>
          <a:p>
            <a:pPr lvl="1"/>
            <a:r>
              <a:rPr lang="zh-CN" altLang="zh-CN" smtClean="0"/>
              <a:t>Second level</a:t>
            </a:r>
          </a:p>
          <a:p>
            <a:pPr lvl="2"/>
            <a:r>
              <a:rPr lang="zh-CN" altLang="zh-CN" smtClean="0"/>
              <a:t>Third level</a:t>
            </a:r>
          </a:p>
          <a:p>
            <a:pPr lvl="3"/>
            <a:r>
              <a:rPr lang="zh-CN" altLang="zh-CN" smtClean="0"/>
              <a:t>Fourth level</a:t>
            </a:r>
          </a:p>
          <a:p>
            <a:pPr lvl="4"/>
            <a:r>
              <a:rPr lang="zh-CN" altLang="zh-CN" smtClean="0"/>
              <a:t>Fifth level</a:t>
            </a:r>
          </a:p>
        </p:txBody>
      </p:sp>
      <p:sp>
        <p:nvSpPr>
          <p:cNvPr id="6147" name="Rectangle 10"/>
          <p:cNvSpPr>
            <a:spLocks noGrp="1" noChangeArrowheads="1"/>
          </p:cNvSpPr>
          <p:nvPr>
            <p:ph type="title"/>
          </p:nvPr>
        </p:nvSpPr>
        <p:spPr bwMode="auto">
          <a:xfrm>
            <a:off x="609600" y="152400"/>
            <a:ext cx="83058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t>Click to edit Master title style</a:t>
            </a:r>
          </a:p>
        </p:txBody>
      </p:sp>
      <p:sp>
        <p:nvSpPr>
          <p:cNvPr id="6148" name="页脚占位符 6"/>
          <p:cNvSpPr>
            <a:spLocks noGrp="1" noChangeArrowheads="1"/>
          </p:cNvSpPr>
          <p:nvPr>
            <p:ph type="ftr" sz="quarter" idx="3"/>
          </p:nvPr>
        </p:nvSpPr>
        <p:spPr bwMode="auto">
          <a:xfrm>
            <a:off x="5943600" y="6486525"/>
            <a:ext cx="2895600" cy="29845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t" anchorCtr="0" compatLnSpc="1">
            <a:prstTxWarp prst="textNoShape">
              <a:avLst/>
            </a:prstTxWarp>
          </a:bodyPr>
          <a:lstStyle>
            <a:lvl1pPr algn="r">
              <a:defRPr sz="1200">
                <a:solidFill>
                  <a:schemeClr val="accent2"/>
                </a:solidFill>
                <a:latin typeface="+mn-lt"/>
              </a:defRPr>
            </a:lvl1pPr>
          </a:lstStyle>
          <a:p>
            <a:r>
              <a:rPr lang="en-US"/>
              <a:t>Company Logo</a:t>
            </a:r>
          </a:p>
        </p:txBody>
      </p:sp>
      <p:sp>
        <p:nvSpPr>
          <p:cNvPr id="6149" name="灯片编号占位符 7"/>
          <p:cNvSpPr>
            <a:spLocks noGrp="1" noChangeArrowheads="1"/>
          </p:cNvSpPr>
          <p:nvPr>
            <p:ph type="sldNum" sz="quarter" idx="4"/>
          </p:nvPr>
        </p:nvSpPr>
        <p:spPr bwMode="auto">
          <a:xfrm>
            <a:off x="3276600" y="6480175"/>
            <a:ext cx="2133600" cy="29210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t" anchorCtr="0" compatLnSpc="1">
            <a:prstTxWarp prst="textNoShape">
              <a:avLst/>
            </a:prstTxWarp>
          </a:bodyPr>
          <a:lstStyle>
            <a:lvl1pPr algn="ctr">
              <a:defRPr sz="1200">
                <a:solidFill>
                  <a:schemeClr val="accent2"/>
                </a:solidFill>
                <a:latin typeface="+mn-lt"/>
              </a:defRPr>
            </a:lvl1pPr>
          </a:lstStyle>
          <a:p>
            <a:fld id="{05A61D97-4574-4D3B-85B3-83874E2C0049}" type="slidenum">
              <a:rPr lang="zh-CN" altLang="en-US"/>
              <a:pPr/>
              <a:t>‹#›</a:t>
            </a:fld>
            <a:endParaRPr lang="en-US"/>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fade">
                                      <p:cBhvr>
                                        <p:cTn id="10"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ldLvl="0" autoUpdateAnimBg="0">
        <p:tmplLst>
          <p:tmpl>
            <p:tnLst>
              <p:par>
                <p:cTn presetID="10" presetClass="entr" presetSubtype="0" fill="hold" nodeType="withEffect">
                  <p:stCondLst>
                    <p:cond delay="0"/>
                  </p:stCondLst>
                  <p:childTnLst>
                    <p:set>
                      <p:cBhvr>
                        <p:cTn dur="1" fill="hold">
                          <p:stCondLst>
                            <p:cond delay="0"/>
                          </p:stCondLst>
                        </p:cTn>
                        <p:tgtEl>
                          <p:spTgt spid="6146"/>
                        </p:tgtEl>
                        <p:attrNameLst>
                          <p:attrName>style.visibility</p:attrName>
                        </p:attrNameLst>
                      </p:cBhvr>
                      <p:to>
                        <p:strVal val="visible"/>
                      </p:to>
                    </p:set>
                    <p:animEffect transition="in" filter="fade">
                      <p:cBhvr>
                        <p:cTn dur="2000"/>
                        <p:tgtEl>
                          <p:spTgt spid="6146"/>
                        </p:tgtEl>
                      </p:cBhvr>
                    </p:animEffect>
                  </p:childTnLst>
                </p:cTn>
              </p:par>
            </p:tnLst>
          </p:tmpl>
        </p:tmplLst>
      </p:bldP>
      <p:bldP spid="6147" grpId="0" bldLvl="0" autoUpdateAnimBg="0"/>
    </p:bldLst>
  </p:timing>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Verdana" pitchFamily="34" charset="0"/>
        </a:defRPr>
      </a:lvl2pPr>
      <a:lvl3pPr algn="ctr" rtl="0" eaLnBrk="0" fontAlgn="base" hangingPunct="0">
        <a:spcBef>
          <a:spcPct val="0"/>
        </a:spcBef>
        <a:spcAft>
          <a:spcPct val="0"/>
        </a:spcAft>
        <a:defRPr sz="3200" b="1">
          <a:solidFill>
            <a:schemeClr val="tx2"/>
          </a:solidFill>
          <a:latin typeface="Verdana" pitchFamily="34" charset="0"/>
        </a:defRPr>
      </a:lvl3pPr>
      <a:lvl4pPr algn="ctr" rtl="0" eaLnBrk="0" fontAlgn="base" hangingPunct="0">
        <a:spcBef>
          <a:spcPct val="0"/>
        </a:spcBef>
        <a:spcAft>
          <a:spcPct val="0"/>
        </a:spcAft>
        <a:defRPr sz="3200" b="1">
          <a:solidFill>
            <a:schemeClr val="tx2"/>
          </a:solidFill>
          <a:latin typeface="Verdana" pitchFamily="34" charset="0"/>
        </a:defRPr>
      </a:lvl4pPr>
      <a:lvl5pPr algn="ctr" rtl="0" eaLnBrk="0" fontAlgn="base" hangingPunct="0">
        <a:spcBef>
          <a:spcPct val="0"/>
        </a:spcBef>
        <a:spcAft>
          <a:spcPct val="0"/>
        </a:spcAft>
        <a:defRPr sz="3200" b="1">
          <a:solidFill>
            <a:schemeClr val="tx2"/>
          </a:solidFill>
          <a:latin typeface="Verdana" pitchFamily="34" charset="0"/>
        </a:defRPr>
      </a:lvl5pPr>
      <a:lvl6pPr marL="457200" algn="ctr" rtl="0" eaLnBrk="0" fontAlgn="base" hangingPunct="0">
        <a:spcBef>
          <a:spcPct val="0"/>
        </a:spcBef>
        <a:spcAft>
          <a:spcPct val="0"/>
        </a:spcAft>
        <a:defRPr sz="3200" b="1">
          <a:solidFill>
            <a:schemeClr val="tx2"/>
          </a:solidFill>
          <a:latin typeface="Verdana" pitchFamily="34" charset="0"/>
        </a:defRPr>
      </a:lvl6pPr>
      <a:lvl7pPr marL="914400" algn="ctr" rtl="0" eaLnBrk="0" fontAlgn="base" hangingPunct="0">
        <a:spcBef>
          <a:spcPct val="0"/>
        </a:spcBef>
        <a:spcAft>
          <a:spcPct val="0"/>
        </a:spcAft>
        <a:defRPr sz="3200" b="1">
          <a:solidFill>
            <a:schemeClr val="tx2"/>
          </a:solidFill>
          <a:latin typeface="Verdana" pitchFamily="34" charset="0"/>
        </a:defRPr>
      </a:lvl7pPr>
      <a:lvl8pPr marL="1371600" algn="ctr" rtl="0" eaLnBrk="0" fontAlgn="base" hangingPunct="0">
        <a:spcBef>
          <a:spcPct val="0"/>
        </a:spcBef>
        <a:spcAft>
          <a:spcPct val="0"/>
        </a:spcAft>
        <a:defRPr sz="3200" b="1">
          <a:solidFill>
            <a:schemeClr val="tx2"/>
          </a:solidFill>
          <a:latin typeface="Verdana" pitchFamily="34" charset="0"/>
        </a:defRPr>
      </a:lvl8pPr>
      <a:lvl9pPr marL="1828800" algn="ctr" rtl="0" eaLnBrk="0" fontAlgn="base" hangingPunct="0">
        <a:spcBef>
          <a:spcPct val="0"/>
        </a:spcBef>
        <a:spcAft>
          <a:spcPct val="0"/>
        </a:spcAft>
        <a:defRPr sz="3200" b="1">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400">
          <a:solidFill>
            <a:schemeClr val="tx1"/>
          </a:solidFill>
          <a:latin typeface="Arial" pitchFamily="34" charset="0"/>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Arial" pitchFamily="34" charset="0"/>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5pPr>
      <a:lvl6pPr marL="25146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6pPr>
      <a:lvl7pPr marL="29718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7pPr>
      <a:lvl8pPr marL="34290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8pPr>
      <a:lvl9pPr marL="38862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11188" y="6467475"/>
            <a:ext cx="8532812" cy="404813"/>
          </a:xfrm>
          <a:prstGeom prst="rect">
            <a:avLst/>
          </a:prstGeom>
          <a:solidFill>
            <a:schemeClr val="tx2"/>
          </a:solidFill>
          <a:ln w="9525">
            <a:noFill/>
            <a:miter lim="800000"/>
            <a:headEnd/>
            <a:tailEnd/>
          </a:ln>
        </p:spPr>
        <p:txBody>
          <a:bodyPr wrap="none" anchor="ctr"/>
          <a:lstStyle/>
          <a:p>
            <a:endParaRPr lang="zh-CN" altLang="en-US"/>
          </a:p>
        </p:txBody>
      </p:sp>
      <p:sp>
        <p:nvSpPr>
          <p:cNvPr id="7171" name="Rectangle 3"/>
          <p:cNvSpPr>
            <a:spLocks noChangeArrowheads="1"/>
          </p:cNvSpPr>
          <p:nvPr/>
        </p:nvSpPr>
        <p:spPr bwMode="auto">
          <a:xfrm>
            <a:off x="0" y="0"/>
            <a:ext cx="9144000" cy="847725"/>
          </a:xfrm>
          <a:prstGeom prst="rect">
            <a:avLst/>
          </a:prstGeom>
          <a:gradFill rotWithShape="1">
            <a:gsLst>
              <a:gs pos="0">
                <a:srgbClr val="592524"/>
              </a:gs>
              <a:gs pos="100000">
                <a:schemeClr val="accent2"/>
              </a:gs>
            </a:gsLst>
            <a:lin ang="0" scaled="1"/>
          </a:gradFill>
          <a:ln w="9525">
            <a:noFill/>
            <a:miter lim="800000"/>
            <a:headEnd/>
            <a:tailEnd/>
          </a:ln>
        </p:spPr>
        <p:txBody>
          <a:bodyPr wrap="none" anchor="ctr"/>
          <a:lstStyle/>
          <a:p>
            <a:endParaRPr lang="zh-CN" altLang="en-US"/>
          </a:p>
        </p:txBody>
      </p:sp>
      <p:sp>
        <p:nvSpPr>
          <p:cNvPr id="7172" name="Rectangle 4"/>
          <p:cNvSpPr>
            <a:spLocks noChangeArrowheads="1"/>
          </p:cNvSpPr>
          <p:nvPr/>
        </p:nvSpPr>
        <p:spPr bwMode="auto">
          <a:xfrm>
            <a:off x="0" y="333375"/>
            <a:ext cx="611188" cy="6537325"/>
          </a:xfrm>
          <a:prstGeom prst="rect">
            <a:avLst/>
          </a:prstGeom>
          <a:gradFill rotWithShape="1">
            <a:gsLst>
              <a:gs pos="0">
                <a:schemeClr val="accent1"/>
              </a:gs>
              <a:gs pos="100000">
                <a:schemeClr val="tx2"/>
              </a:gs>
            </a:gsLst>
            <a:lin ang="5400000" scaled="1"/>
          </a:gradFill>
          <a:ln w="9525">
            <a:noFill/>
            <a:miter lim="800000"/>
            <a:headEnd/>
            <a:tailEnd/>
          </a:ln>
        </p:spPr>
        <p:txBody>
          <a:bodyPr wrap="none" anchor="ctr"/>
          <a:lstStyle/>
          <a:p>
            <a:endParaRPr lang="zh-CN" altLang="en-US"/>
          </a:p>
        </p:txBody>
      </p:sp>
      <p:sp>
        <p:nvSpPr>
          <p:cNvPr id="7173" name="Rectangle 5"/>
          <p:cNvSpPr>
            <a:spLocks noChangeArrowheads="1"/>
          </p:cNvSpPr>
          <p:nvPr/>
        </p:nvSpPr>
        <p:spPr bwMode="auto">
          <a:xfrm>
            <a:off x="8964613" y="836613"/>
            <a:ext cx="179387" cy="5832475"/>
          </a:xfrm>
          <a:prstGeom prst="rect">
            <a:avLst/>
          </a:prstGeom>
          <a:gradFill rotWithShape="1">
            <a:gsLst>
              <a:gs pos="0">
                <a:schemeClr val="accent2"/>
              </a:gs>
              <a:gs pos="100000">
                <a:schemeClr val="tx2"/>
              </a:gs>
            </a:gsLst>
            <a:lin ang="5400000" scaled="1"/>
          </a:gradFill>
          <a:ln w="9525">
            <a:noFill/>
            <a:miter lim="800000"/>
            <a:headEnd/>
            <a:tailEnd/>
          </a:ln>
        </p:spPr>
        <p:txBody>
          <a:bodyPr wrap="none" anchor="ctr"/>
          <a:lstStyle/>
          <a:p>
            <a:endParaRPr lang="zh-CN" altLang="en-US"/>
          </a:p>
        </p:txBody>
      </p:sp>
      <p:graphicFrame>
        <p:nvGraphicFramePr>
          <p:cNvPr id="7174" name="Object 6"/>
          <p:cNvGraphicFramePr>
            <a:graphicFrameLocks noChangeAspect="1"/>
          </p:cNvGraphicFramePr>
          <p:nvPr/>
        </p:nvGraphicFramePr>
        <p:xfrm>
          <a:off x="0" y="223838"/>
          <a:ext cx="606425" cy="612775"/>
        </p:xfrm>
        <a:graphic>
          <a:graphicData uri="http://schemas.openxmlformats.org/presentationml/2006/ole">
            <p:oleObj spid="_x0000_s7229" r:id="rId15" imgW="1612698" imgH="1574048" progId="">
              <p:embed/>
            </p:oleObj>
          </a:graphicData>
        </a:graphic>
      </p:graphicFrame>
      <p:sp>
        <p:nvSpPr>
          <p:cNvPr id="7175" name="Text Box 11"/>
          <p:cNvSpPr txBox="1">
            <a:spLocks noChangeArrowheads="1"/>
          </p:cNvSpPr>
          <p:nvPr/>
        </p:nvSpPr>
        <p:spPr bwMode="auto">
          <a:xfrm rot="16200000">
            <a:off x="-342900" y="5448300"/>
            <a:ext cx="1751013" cy="455613"/>
          </a:xfrm>
          <a:prstGeom prst="rect">
            <a:avLst/>
          </a:prstGeom>
          <a:noFill/>
          <a:ln w="9525">
            <a:noFill/>
            <a:miter lim="800000"/>
            <a:headEnd/>
            <a:tailEnd/>
          </a:ln>
        </p:spPr>
        <p:txBody>
          <a:bodyPr>
            <a:spAutoFit/>
          </a:bodyPr>
          <a:lstStyle/>
          <a:p>
            <a:r>
              <a:rPr lang="en-US" sz="1200">
                <a:solidFill>
                  <a:schemeClr val="accent2"/>
                </a:solidFill>
                <a:latin typeface="Verdana" pitchFamily="34" charset="0"/>
              </a:rPr>
              <a:t>www.themegallery.com</a:t>
            </a:r>
          </a:p>
        </p:txBody>
      </p:sp>
      <p:sp>
        <p:nvSpPr>
          <p:cNvPr id="7176" name="Rectangle 7"/>
          <p:cNvSpPr>
            <a:spLocks noGrp="1" noChangeArrowheads="1"/>
          </p:cNvSpPr>
          <p:nvPr>
            <p:ph type="body" idx="1"/>
          </p:nvPr>
        </p:nvSpPr>
        <p:spPr bwMode="auto">
          <a:xfrm>
            <a:off x="685800" y="990600"/>
            <a:ext cx="8153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t>Click to edit Master text styles</a:t>
            </a:r>
          </a:p>
          <a:p>
            <a:pPr lvl="1"/>
            <a:r>
              <a:rPr lang="zh-CN" altLang="zh-CN" smtClean="0"/>
              <a:t>Second level</a:t>
            </a:r>
          </a:p>
          <a:p>
            <a:pPr lvl="2"/>
            <a:r>
              <a:rPr lang="zh-CN" altLang="zh-CN" smtClean="0"/>
              <a:t>Third level</a:t>
            </a:r>
          </a:p>
          <a:p>
            <a:pPr lvl="3"/>
            <a:r>
              <a:rPr lang="zh-CN" altLang="zh-CN" smtClean="0"/>
              <a:t>Fourth level</a:t>
            </a:r>
          </a:p>
          <a:p>
            <a:pPr lvl="4"/>
            <a:r>
              <a:rPr lang="zh-CN" altLang="zh-CN" smtClean="0"/>
              <a:t>Fifth level</a:t>
            </a:r>
          </a:p>
        </p:txBody>
      </p:sp>
      <p:sp>
        <p:nvSpPr>
          <p:cNvPr id="7177" name="Rectangle 10"/>
          <p:cNvSpPr>
            <a:spLocks noGrp="1" noChangeArrowheads="1"/>
          </p:cNvSpPr>
          <p:nvPr>
            <p:ph type="title"/>
          </p:nvPr>
        </p:nvSpPr>
        <p:spPr bwMode="auto">
          <a:xfrm>
            <a:off x="609600" y="152400"/>
            <a:ext cx="83058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t>Click to edit Master title style</a:t>
            </a:r>
          </a:p>
        </p:txBody>
      </p:sp>
      <p:sp>
        <p:nvSpPr>
          <p:cNvPr id="7178"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7179"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t" anchorCtr="0" compatLnSpc="1">
            <a:prstTxWarp prst="textNoShape">
              <a:avLst/>
            </a:prstTxWarp>
          </a:bodyPr>
          <a:lstStyle>
            <a:lvl1pPr algn="r">
              <a:defRPr sz="1400"/>
            </a:lvl1pPr>
          </a:lstStyle>
          <a:p>
            <a:fld id="{47B7FD08-C3C3-4E91-ACDA-0A3B44F00520}" type="slidenum">
              <a:rPr lang="zh-CN" altLang="en-US"/>
              <a:pPr/>
              <a:t>‹#›</a:t>
            </a:fld>
            <a:endParaRPr lang="en-US"/>
          </a:p>
        </p:txBody>
      </p:sp>
    </p:spTree>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Verdana" pitchFamily="34" charset="0"/>
        </a:defRPr>
      </a:lvl2pPr>
      <a:lvl3pPr algn="ctr" rtl="0" eaLnBrk="0" fontAlgn="base" hangingPunct="0">
        <a:spcBef>
          <a:spcPct val="0"/>
        </a:spcBef>
        <a:spcAft>
          <a:spcPct val="0"/>
        </a:spcAft>
        <a:defRPr sz="3200" b="1">
          <a:solidFill>
            <a:schemeClr val="tx2"/>
          </a:solidFill>
          <a:latin typeface="Verdana" pitchFamily="34" charset="0"/>
        </a:defRPr>
      </a:lvl3pPr>
      <a:lvl4pPr algn="ctr" rtl="0" eaLnBrk="0" fontAlgn="base" hangingPunct="0">
        <a:spcBef>
          <a:spcPct val="0"/>
        </a:spcBef>
        <a:spcAft>
          <a:spcPct val="0"/>
        </a:spcAft>
        <a:defRPr sz="3200" b="1">
          <a:solidFill>
            <a:schemeClr val="tx2"/>
          </a:solidFill>
          <a:latin typeface="Verdana" pitchFamily="34" charset="0"/>
        </a:defRPr>
      </a:lvl4pPr>
      <a:lvl5pPr algn="ctr" rtl="0" eaLnBrk="0" fontAlgn="base" hangingPunct="0">
        <a:spcBef>
          <a:spcPct val="0"/>
        </a:spcBef>
        <a:spcAft>
          <a:spcPct val="0"/>
        </a:spcAft>
        <a:defRPr sz="3200" b="1">
          <a:solidFill>
            <a:schemeClr val="tx2"/>
          </a:solidFill>
          <a:latin typeface="Verdana" pitchFamily="34" charset="0"/>
        </a:defRPr>
      </a:lvl5pPr>
      <a:lvl6pPr marL="457200" algn="ctr" rtl="0" eaLnBrk="0" fontAlgn="base" hangingPunct="0">
        <a:spcBef>
          <a:spcPct val="0"/>
        </a:spcBef>
        <a:spcAft>
          <a:spcPct val="0"/>
        </a:spcAft>
        <a:defRPr sz="3200" b="1">
          <a:solidFill>
            <a:schemeClr val="tx2"/>
          </a:solidFill>
          <a:latin typeface="Verdana" pitchFamily="34" charset="0"/>
        </a:defRPr>
      </a:lvl6pPr>
      <a:lvl7pPr marL="914400" algn="ctr" rtl="0" eaLnBrk="0" fontAlgn="base" hangingPunct="0">
        <a:spcBef>
          <a:spcPct val="0"/>
        </a:spcBef>
        <a:spcAft>
          <a:spcPct val="0"/>
        </a:spcAft>
        <a:defRPr sz="3200" b="1">
          <a:solidFill>
            <a:schemeClr val="tx2"/>
          </a:solidFill>
          <a:latin typeface="Verdana" pitchFamily="34" charset="0"/>
        </a:defRPr>
      </a:lvl7pPr>
      <a:lvl8pPr marL="1371600" algn="ctr" rtl="0" eaLnBrk="0" fontAlgn="base" hangingPunct="0">
        <a:spcBef>
          <a:spcPct val="0"/>
        </a:spcBef>
        <a:spcAft>
          <a:spcPct val="0"/>
        </a:spcAft>
        <a:defRPr sz="3200" b="1">
          <a:solidFill>
            <a:schemeClr val="tx2"/>
          </a:solidFill>
          <a:latin typeface="Verdana" pitchFamily="34" charset="0"/>
        </a:defRPr>
      </a:lvl8pPr>
      <a:lvl9pPr marL="1828800" algn="ctr" rtl="0" eaLnBrk="0" fontAlgn="base" hangingPunct="0">
        <a:spcBef>
          <a:spcPct val="0"/>
        </a:spcBef>
        <a:spcAft>
          <a:spcPct val="0"/>
        </a:spcAft>
        <a:defRPr sz="3200" b="1">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400">
          <a:solidFill>
            <a:schemeClr val="tx1"/>
          </a:solidFill>
          <a:latin typeface="Arial" pitchFamily="34" charset="0"/>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Arial" pitchFamily="34" charset="0"/>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5pPr>
      <a:lvl6pPr marL="25146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6pPr>
      <a:lvl7pPr marL="29718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7pPr>
      <a:lvl8pPr marL="34290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8pPr>
      <a:lvl9pPr marL="38862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body" idx="1"/>
          </p:nvPr>
        </p:nvSpPr>
        <p:spPr bwMode="auto">
          <a:xfrm>
            <a:off x="685800" y="990600"/>
            <a:ext cx="8153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t>Click to edit Master text styles</a:t>
            </a:r>
          </a:p>
          <a:p>
            <a:pPr lvl="1"/>
            <a:r>
              <a:rPr lang="zh-CN" altLang="zh-CN" smtClean="0"/>
              <a:t>Second level</a:t>
            </a:r>
          </a:p>
          <a:p>
            <a:pPr lvl="2"/>
            <a:r>
              <a:rPr lang="zh-CN" altLang="zh-CN" smtClean="0"/>
              <a:t>Third level</a:t>
            </a:r>
          </a:p>
          <a:p>
            <a:pPr lvl="3"/>
            <a:r>
              <a:rPr lang="zh-CN" altLang="zh-CN" smtClean="0"/>
              <a:t>Fourth level</a:t>
            </a:r>
          </a:p>
          <a:p>
            <a:pPr lvl="4"/>
            <a:r>
              <a:rPr lang="zh-CN" altLang="zh-CN" smtClean="0"/>
              <a:t>Fifth level</a:t>
            </a:r>
          </a:p>
        </p:txBody>
      </p:sp>
      <p:sp>
        <p:nvSpPr>
          <p:cNvPr id="8195" name="Rectangle 10"/>
          <p:cNvSpPr>
            <a:spLocks noGrp="1" noChangeArrowheads="1"/>
          </p:cNvSpPr>
          <p:nvPr>
            <p:ph type="title"/>
          </p:nvPr>
        </p:nvSpPr>
        <p:spPr bwMode="auto">
          <a:xfrm>
            <a:off x="609600" y="152400"/>
            <a:ext cx="83058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t>Click to edit Master title style</a:t>
            </a:r>
          </a:p>
        </p:txBody>
      </p:sp>
      <p:sp>
        <p:nvSpPr>
          <p:cNvPr id="8196" name="页脚占位符 3"/>
          <p:cNvSpPr>
            <a:spLocks noGrp="1" noChangeArrowheads="1"/>
          </p:cNvSpPr>
          <p:nvPr>
            <p:ph type="ftr" sz="quarter" idx="3"/>
          </p:nvPr>
        </p:nvSpPr>
        <p:spPr bwMode="auto">
          <a:xfrm>
            <a:off x="5943600" y="6486525"/>
            <a:ext cx="2895600" cy="29845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t" anchorCtr="0" compatLnSpc="1">
            <a:prstTxWarp prst="textNoShape">
              <a:avLst/>
            </a:prstTxWarp>
          </a:bodyPr>
          <a:lstStyle>
            <a:lvl1pPr algn="r">
              <a:defRPr sz="1200">
                <a:solidFill>
                  <a:schemeClr val="accent2"/>
                </a:solidFill>
                <a:latin typeface="+mn-lt"/>
              </a:defRPr>
            </a:lvl1pPr>
          </a:lstStyle>
          <a:p>
            <a:r>
              <a:rPr lang="en-US"/>
              <a:t>Company Logo</a:t>
            </a:r>
          </a:p>
        </p:txBody>
      </p:sp>
      <p:sp>
        <p:nvSpPr>
          <p:cNvPr id="8197" name="灯片编号占位符 4"/>
          <p:cNvSpPr>
            <a:spLocks noGrp="1" noChangeArrowheads="1"/>
          </p:cNvSpPr>
          <p:nvPr>
            <p:ph type="sldNum" sz="quarter" idx="4"/>
          </p:nvPr>
        </p:nvSpPr>
        <p:spPr bwMode="auto">
          <a:xfrm>
            <a:off x="3276600" y="6480175"/>
            <a:ext cx="2133600" cy="29210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t" anchorCtr="0" compatLnSpc="1">
            <a:prstTxWarp prst="textNoShape">
              <a:avLst/>
            </a:prstTxWarp>
          </a:bodyPr>
          <a:lstStyle>
            <a:lvl1pPr algn="ctr">
              <a:defRPr sz="1200">
                <a:solidFill>
                  <a:schemeClr val="accent2"/>
                </a:solidFill>
                <a:latin typeface="+mn-lt"/>
              </a:defRPr>
            </a:lvl1pPr>
          </a:lstStyle>
          <a:p>
            <a:fld id="{10040D78-FB68-4D59-9A77-41330C349955}" type="slidenum">
              <a:rPr lang="zh-CN" altLang="en-US"/>
              <a:pPr/>
              <a:t>‹#›</a:t>
            </a:fld>
            <a:endParaRPr lang="en-US"/>
          </a:p>
        </p:txBody>
      </p:sp>
    </p:spTree>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Verdana" pitchFamily="34" charset="0"/>
        </a:defRPr>
      </a:lvl2pPr>
      <a:lvl3pPr algn="ctr" rtl="0" eaLnBrk="0" fontAlgn="base" hangingPunct="0">
        <a:spcBef>
          <a:spcPct val="0"/>
        </a:spcBef>
        <a:spcAft>
          <a:spcPct val="0"/>
        </a:spcAft>
        <a:defRPr sz="3200" b="1">
          <a:solidFill>
            <a:schemeClr val="tx2"/>
          </a:solidFill>
          <a:latin typeface="Verdana" pitchFamily="34" charset="0"/>
        </a:defRPr>
      </a:lvl3pPr>
      <a:lvl4pPr algn="ctr" rtl="0" eaLnBrk="0" fontAlgn="base" hangingPunct="0">
        <a:spcBef>
          <a:spcPct val="0"/>
        </a:spcBef>
        <a:spcAft>
          <a:spcPct val="0"/>
        </a:spcAft>
        <a:defRPr sz="3200" b="1">
          <a:solidFill>
            <a:schemeClr val="tx2"/>
          </a:solidFill>
          <a:latin typeface="Verdana" pitchFamily="34" charset="0"/>
        </a:defRPr>
      </a:lvl4pPr>
      <a:lvl5pPr algn="ctr" rtl="0" eaLnBrk="0" fontAlgn="base" hangingPunct="0">
        <a:spcBef>
          <a:spcPct val="0"/>
        </a:spcBef>
        <a:spcAft>
          <a:spcPct val="0"/>
        </a:spcAft>
        <a:defRPr sz="3200" b="1">
          <a:solidFill>
            <a:schemeClr val="tx2"/>
          </a:solidFill>
          <a:latin typeface="Verdana" pitchFamily="34" charset="0"/>
        </a:defRPr>
      </a:lvl5pPr>
      <a:lvl6pPr marL="457200" algn="ctr" rtl="0" eaLnBrk="0" fontAlgn="base" hangingPunct="0">
        <a:spcBef>
          <a:spcPct val="0"/>
        </a:spcBef>
        <a:spcAft>
          <a:spcPct val="0"/>
        </a:spcAft>
        <a:defRPr sz="3200" b="1">
          <a:solidFill>
            <a:schemeClr val="tx2"/>
          </a:solidFill>
          <a:latin typeface="Verdana" pitchFamily="34" charset="0"/>
        </a:defRPr>
      </a:lvl6pPr>
      <a:lvl7pPr marL="914400" algn="ctr" rtl="0" eaLnBrk="0" fontAlgn="base" hangingPunct="0">
        <a:spcBef>
          <a:spcPct val="0"/>
        </a:spcBef>
        <a:spcAft>
          <a:spcPct val="0"/>
        </a:spcAft>
        <a:defRPr sz="3200" b="1">
          <a:solidFill>
            <a:schemeClr val="tx2"/>
          </a:solidFill>
          <a:latin typeface="Verdana" pitchFamily="34" charset="0"/>
        </a:defRPr>
      </a:lvl7pPr>
      <a:lvl8pPr marL="1371600" algn="ctr" rtl="0" eaLnBrk="0" fontAlgn="base" hangingPunct="0">
        <a:spcBef>
          <a:spcPct val="0"/>
        </a:spcBef>
        <a:spcAft>
          <a:spcPct val="0"/>
        </a:spcAft>
        <a:defRPr sz="3200" b="1">
          <a:solidFill>
            <a:schemeClr val="tx2"/>
          </a:solidFill>
          <a:latin typeface="Verdana" pitchFamily="34" charset="0"/>
        </a:defRPr>
      </a:lvl8pPr>
      <a:lvl9pPr marL="1828800" algn="ctr" rtl="0" eaLnBrk="0" fontAlgn="base" hangingPunct="0">
        <a:spcBef>
          <a:spcPct val="0"/>
        </a:spcBef>
        <a:spcAft>
          <a:spcPct val="0"/>
        </a:spcAft>
        <a:defRPr sz="3200" b="1">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400">
          <a:solidFill>
            <a:schemeClr val="tx1"/>
          </a:solidFill>
          <a:latin typeface="Arial" pitchFamily="34" charset="0"/>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Arial" pitchFamily="34" charset="0"/>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5pPr>
      <a:lvl6pPr marL="25146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6pPr>
      <a:lvl7pPr marL="29718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7pPr>
      <a:lvl8pPr marL="34290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8pPr>
      <a:lvl9pPr marL="38862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8" name="Rectangle 7"/>
          <p:cNvSpPr>
            <a:spLocks noGrp="1" noChangeArrowheads="1"/>
          </p:cNvSpPr>
          <p:nvPr>
            <p:ph type="body" idx="1"/>
          </p:nvPr>
        </p:nvSpPr>
        <p:spPr bwMode="auto">
          <a:xfrm>
            <a:off x="685800" y="990600"/>
            <a:ext cx="8153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t>Click to edit Master text styles</a:t>
            </a:r>
          </a:p>
          <a:p>
            <a:pPr lvl="1"/>
            <a:r>
              <a:rPr lang="zh-CN" altLang="zh-CN" smtClean="0"/>
              <a:t>Second level</a:t>
            </a:r>
          </a:p>
          <a:p>
            <a:pPr lvl="2"/>
            <a:r>
              <a:rPr lang="zh-CN" altLang="zh-CN" smtClean="0"/>
              <a:t>Third level</a:t>
            </a:r>
          </a:p>
          <a:p>
            <a:pPr lvl="3"/>
            <a:r>
              <a:rPr lang="zh-CN" altLang="zh-CN" smtClean="0"/>
              <a:t>Fourth level</a:t>
            </a:r>
          </a:p>
          <a:p>
            <a:pPr lvl="4"/>
            <a:r>
              <a:rPr lang="zh-CN" altLang="zh-CN" smtClean="0"/>
              <a:t>Fifth level</a:t>
            </a:r>
          </a:p>
        </p:txBody>
      </p:sp>
      <p:sp>
        <p:nvSpPr>
          <p:cNvPr id="9219" name="Rectangle 10"/>
          <p:cNvSpPr>
            <a:spLocks noGrp="1" noChangeArrowheads="1"/>
          </p:cNvSpPr>
          <p:nvPr>
            <p:ph type="title"/>
          </p:nvPr>
        </p:nvSpPr>
        <p:spPr bwMode="auto">
          <a:xfrm>
            <a:off x="609600" y="152400"/>
            <a:ext cx="83058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t>Click to edit Master title style</a:t>
            </a:r>
          </a:p>
        </p:txBody>
      </p:sp>
      <p:sp>
        <p:nvSpPr>
          <p:cNvPr id="9220" name="页脚占位符 1"/>
          <p:cNvSpPr>
            <a:spLocks noGrp="1" noChangeArrowheads="1"/>
          </p:cNvSpPr>
          <p:nvPr>
            <p:ph type="ftr" sz="quarter" idx="3"/>
          </p:nvPr>
        </p:nvSpPr>
        <p:spPr bwMode="auto">
          <a:xfrm>
            <a:off x="5943600" y="6486525"/>
            <a:ext cx="2895600" cy="29845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t" anchorCtr="0" compatLnSpc="1">
            <a:prstTxWarp prst="textNoShape">
              <a:avLst/>
            </a:prstTxWarp>
          </a:bodyPr>
          <a:lstStyle>
            <a:lvl1pPr algn="r">
              <a:defRPr sz="1200">
                <a:solidFill>
                  <a:schemeClr val="accent2"/>
                </a:solidFill>
                <a:latin typeface="+mn-lt"/>
              </a:defRPr>
            </a:lvl1pPr>
          </a:lstStyle>
          <a:p>
            <a:r>
              <a:rPr lang="en-US"/>
              <a:t>Company Logo</a:t>
            </a:r>
          </a:p>
        </p:txBody>
      </p:sp>
      <p:sp>
        <p:nvSpPr>
          <p:cNvPr id="9221" name="灯片编号占位符 2"/>
          <p:cNvSpPr>
            <a:spLocks noGrp="1" noChangeArrowheads="1"/>
          </p:cNvSpPr>
          <p:nvPr>
            <p:ph type="sldNum" sz="quarter" idx="4"/>
          </p:nvPr>
        </p:nvSpPr>
        <p:spPr bwMode="auto">
          <a:xfrm>
            <a:off x="3276600" y="6480175"/>
            <a:ext cx="2133600" cy="29210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t" anchorCtr="0" compatLnSpc="1">
            <a:prstTxWarp prst="textNoShape">
              <a:avLst/>
            </a:prstTxWarp>
          </a:bodyPr>
          <a:lstStyle>
            <a:lvl1pPr algn="ctr">
              <a:defRPr sz="1200">
                <a:solidFill>
                  <a:schemeClr val="accent2"/>
                </a:solidFill>
                <a:latin typeface="+mn-lt"/>
              </a:defRPr>
            </a:lvl1pPr>
          </a:lstStyle>
          <a:p>
            <a:fld id="{DF1E62CC-2096-4ACB-82F5-EC169E4297D7}" type="slidenum">
              <a:rPr lang="zh-CN" altLang="en-US"/>
              <a:pPr/>
              <a:t>‹#›</a:t>
            </a:fld>
            <a:endParaRPr lang="en-US"/>
          </a:p>
        </p:txBody>
      </p:sp>
    </p:spTree>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Verdana" pitchFamily="34" charset="0"/>
        </a:defRPr>
      </a:lvl2pPr>
      <a:lvl3pPr algn="ctr" rtl="0" eaLnBrk="0" fontAlgn="base" hangingPunct="0">
        <a:spcBef>
          <a:spcPct val="0"/>
        </a:spcBef>
        <a:spcAft>
          <a:spcPct val="0"/>
        </a:spcAft>
        <a:defRPr sz="3200" b="1">
          <a:solidFill>
            <a:schemeClr val="tx2"/>
          </a:solidFill>
          <a:latin typeface="Verdana" pitchFamily="34" charset="0"/>
        </a:defRPr>
      </a:lvl3pPr>
      <a:lvl4pPr algn="ctr" rtl="0" eaLnBrk="0" fontAlgn="base" hangingPunct="0">
        <a:spcBef>
          <a:spcPct val="0"/>
        </a:spcBef>
        <a:spcAft>
          <a:spcPct val="0"/>
        </a:spcAft>
        <a:defRPr sz="3200" b="1">
          <a:solidFill>
            <a:schemeClr val="tx2"/>
          </a:solidFill>
          <a:latin typeface="Verdana" pitchFamily="34" charset="0"/>
        </a:defRPr>
      </a:lvl4pPr>
      <a:lvl5pPr algn="ctr" rtl="0" eaLnBrk="0" fontAlgn="base" hangingPunct="0">
        <a:spcBef>
          <a:spcPct val="0"/>
        </a:spcBef>
        <a:spcAft>
          <a:spcPct val="0"/>
        </a:spcAft>
        <a:defRPr sz="3200" b="1">
          <a:solidFill>
            <a:schemeClr val="tx2"/>
          </a:solidFill>
          <a:latin typeface="Verdana" pitchFamily="34" charset="0"/>
        </a:defRPr>
      </a:lvl5pPr>
      <a:lvl6pPr marL="457200" algn="ctr" rtl="0" eaLnBrk="0" fontAlgn="base" hangingPunct="0">
        <a:spcBef>
          <a:spcPct val="0"/>
        </a:spcBef>
        <a:spcAft>
          <a:spcPct val="0"/>
        </a:spcAft>
        <a:defRPr sz="3200" b="1">
          <a:solidFill>
            <a:schemeClr val="tx2"/>
          </a:solidFill>
          <a:latin typeface="Verdana" pitchFamily="34" charset="0"/>
        </a:defRPr>
      </a:lvl6pPr>
      <a:lvl7pPr marL="914400" algn="ctr" rtl="0" eaLnBrk="0" fontAlgn="base" hangingPunct="0">
        <a:spcBef>
          <a:spcPct val="0"/>
        </a:spcBef>
        <a:spcAft>
          <a:spcPct val="0"/>
        </a:spcAft>
        <a:defRPr sz="3200" b="1">
          <a:solidFill>
            <a:schemeClr val="tx2"/>
          </a:solidFill>
          <a:latin typeface="Verdana" pitchFamily="34" charset="0"/>
        </a:defRPr>
      </a:lvl7pPr>
      <a:lvl8pPr marL="1371600" algn="ctr" rtl="0" eaLnBrk="0" fontAlgn="base" hangingPunct="0">
        <a:spcBef>
          <a:spcPct val="0"/>
        </a:spcBef>
        <a:spcAft>
          <a:spcPct val="0"/>
        </a:spcAft>
        <a:defRPr sz="3200" b="1">
          <a:solidFill>
            <a:schemeClr val="tx2"/>
          </a:solidFill>
          <a:latin typeface="Verdana" pitchFamily="34" charset="0"/>
        </a:defRPr>
      </a:lvl8pPr>
      <a:lvl9pPr marL="1828800" algn="ctr" rtl="0" eaLnBrk="0" fontAlgn="base" hangingPunct="0">
        <a:spcBef>
          <a:spcPct val="0"/>
        </a:spcBef>
        <a:spcAft>
          <a:spcPct val="0"/>
        </a:spcAft>
        <a:defRPr sz="3200" b="1">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400">
          <a:solidFill>
            <a:schemeClr val="tx1"/>
          </a:solidFill>
          <a:latin typeface="Arial" pitchFamily="34" charset="0"/>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Arial" pitchFamily="34" charset="0"/>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5pPr>
      <a:lvl6pPr marL="25146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6pPr>
      <a:lvl7pPr marL="29718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7pPr>
      <a:lvl8pPr marL="34290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8pPr>
      <a:lvl9pPr marL="3886200" indent="-228600" algn="l" rtl="0" eaLnBrk="0" fontAlgn="base" hangingPunct="0">
        <a:spcBef>
          <a:spcPct val="20000"/>
        </a:spcBef>
        <a:spcAft>
          <a:spcPct val="0"/>
        </a:spcAft>
        <a:buFont typeface="Wingdings" pitchFamily="2" charset="2"/>
        <a:buChar char="»"/>
        <a:defRPr sz="2000">
          <a:solidFill>
            <a:schemeClr val="tx1"/>
          </a:solidFill>
          <a:latin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95.xml"/><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5.xml"/><Relationship Id="rId6" Type="http://schemas.openxmlformats.org/officeDocument/2006/relationships/image" Target="../media/image9.png"/><Relationship Id="rId5" Type="http://schemas.openxmlformats.org/officeDocument/2006/relationships/audio" Target="../media/audio1.wav"/><Relationship Id="rId4" Type="http://schemas.openxmlformats.org/officeDocument/2006/relationships/slide" Target="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84.xml"/><Relationship Id="rId6" Type="http://schemas.openxmlformats.org/officeDocument/2006/relationships/audio" Target="../media/audio1.wav"/><Relationship Id="rId5" Type="http://schemas.openxmlformats.org/officeDocument/2006/relationships/slide" Target="slide7.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9.xml.rels><?xml version="1.0" encoding="UTF-8" standalone="yes"?>
<Relationships xmlns="http://schemas.openxmlformats.org/package/2006/relationships"><Relationship Id="rId8" Type="http://schemas.openxmlformats.org/officeDocument/2006/relationships/hyperlink" Target="http://www.amac.org.cn/cms/contentcore/resource/download?ID=2924" TargetMode="External"/><Relationship Id="rId3" Type="http://schemas.openxmlformats.org/officeDocument/2006/relationships/hyperlink" Target="http://www.amac.org.cn/cms/contentcore/resource/download?ID=2917" TargetMode="External"/><Relationship Id="rId7" Type="http://schemas.openxmlformats.org/officeDocument/2006/relationships/hyperlink" Target="http://www.amac.org.cn/cms/contentcore/resource/download?ID=2923" TargetMode="External"/><Relationship Id="rId2" Type="http://schemas.openxmlformats.org/officeDocument/2006/relationships/hyperlink" Target="http://www.amac.org.cn/cms/contentcore/resource/download?ID=2916" TargetMode="External"/><Relationship Id="rId1" Type="http://schemas.openxmlformats.org/officeDocument/2006/relationships/slideLayout" Target="../slideLayouts/slideLayout84.xml"/><Relationship Id="rId6" Type="http://schemas.openxmlformats.org/officeDocument/2006/relationships/hyperlink" Target="http://www.amac.org.cn/cms/contentcore/resource/download?ID=2920" TargetMode="External"/><Relationship Id="rId5" Type="http://schemas.openxmlformats.org/officeDocument/2006/relationships/hyperlink" Target="http://www.amac.org.cn/cms/contentcore/resource/download?ID=2919" TargetMode="External"/><Relationship Id="rId4" Type="http://schemas.openxmlformats.org/officeDocument/2006/relationships/hyperlink" Target="http://www.amac.org.cn/cms/contentcore/resource/download?ID=2918"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1.xml"/></Relationships>
</file>

<file path=ppt/slides/_rels/slide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页脚占位符 1"/>
          <p:cNvSpPr txBox="1">
            <a:spLocks noGrp="1" noChangeArrowheads="1"/>
          </p:cNvSpPr>
          <p:nvPr/>
        </p:nvSpPr>
        <p:spPr bwMode="auto">
          <a:xfrm>
            <a:off x="5943600" y="6486525"/>
            <a:ext cx="2895600" cy="298450"/>
          </a:xfrm>
          <a:prstGeom prst="rect">
            <a:avLst/>
          </a:prstGeom>
          <a:noFill/>
          <a:ln w="9525">
            <a:noFill/>
            <a:miter lim="800000"/>
            <a:headEnd/>
            <a:tailEnd/>
          </a:ln>
          <a:effectLst>
            <a:outerShdw dist="17961" dir="2700000" algn="ctr" rotWithShape="0">
              <a:schemeClr val="tx1"/>
            </a:outerShdw>
          </a:effectLst>
        </p:spPr>
        <p:txBody>
          <a:bodyPr/>
          <a:lstStyle/>
          <a:p>
            <a:pPr algn="r"/>
            <a:r>
              <a:rPr lang="en-US" sz="1200">
                <a:solidFill>
                  <a:schemeClr val="accent2"/>
                </a:solidFill>
                <a:latin typeface="Verdana" pitchFamily="34" charset="0"/>
              </a:rPr>
              <a:t>Company Logo</a:t>
            </a:r>
          </a:p>
        </p:txBody>
      </p:sp>
      <p:pic>
        <p:nvPicPr>
          <p:cNvPr id="18435" name="图片 19" descr="图片3.jpg"/>
          <p:cNvPicPr>
            <a:picLocks noChangeAspect="1" noChangeArrowheads="1"/>
          </p:cNvPicPr>
          <p:nvPr/>
        </p:nvPicPr>
        <p:blipFill>
          <a:blip r:embed="rId2" cstate="print"/>
          <a:srcRect/>
          <a:stretch>
            <a:fillRect/>
          </a:stretch>
        </p:blipFill>
        <p:spPr bwMode="auto">
          <a:xfrm>
            <a:off x="1588" y="0"/>
            <a:ext cx="9140825" cy="6858000"/>
          </a:xfrm>
          <a:prstGeom prst="rect">
            <a:avLst/>
          </a:prstGeom>
          <a:noFill/>
          <a:ln w="9525">
            <a:noFill/>
            <a:miter lim="800000"/>
            <a:headEnd/>
            <a:tailEnd/>
          </a:ln>
        </p:spPr>
      </p:pic>
      <p:sp>
        <p:nvSpPr>
          <p:cNvPr id="18436" name="灯片编号占位符 5"/>
          <p:cNvSpPr txBox="1">
            <a:spLocks noGrp="1" noChangeArrowheads="1"/>
          </p:cNvSpPr>
          <p:nvPr/>
        </p:nvSpPr>
        <p:spPr bwMode="auto">
          <a:xfrm>
            <a:off x="6553200" y="6357938"/>
            <a:ext cx="2133600" cy="363537"/>
          </a:xfrm>
          <a:prstGeom prst="rect">
            <a:avLst/>
          </a:prstGeom>
          <a:noFill/>
          <a:ln w="9525">
            <a:noFill/>
            <a:miter lim="800000"/>
            <a:headEnd/>
            <a:tailEnd/>
          </a:ln>
        </p:spPr>
        <p:txBody>
          <a:bodyPr anchor="ctr"/>
          <a:lstStyle/>
          <a:p>
            <a:pPr algn="r"/>
            <a:endParaRPr lang="en-US">
              <a:sym typeface="Calibri" pitchFamily="34" charset="0"/>
            </a:endParaRPr>
          </a:p>
        </p:txBody>
      </p:sp>
      <p:sp>
        <p:nvSpPr>
          <p:cNvPr id="18437" name="TextBox 875"/>
          <p:cNvSpPr>
            <a:spLocks noChangeArrowheads="1"/>
          </p:cNvSpPr>
          <p:nvPr/>
        </p:nvSpPr>
        <p:spPr bwMode="auto">
          <a:xfrm>
            <a:off x="1588" y="1090875"/>
            <a:ext cx="9140825" cy="5309146"/>
          </a:xfrm>
          <a:prstGeom prst="rect">
            <a:avLst/>
          </a:prstGeom>
          <a:noFill/>
          <a:ln w="9525">
            <a:noFill/>
            <a:miter lim="800000"/>
            <a:headEnd/>
            <a:tailEnd/>
          </a:ln>
        </p:spPr>
        <p:txBody>
          <a:bodyPr wrap="square">
            <a:spAutoFit/>
          </a:bodyPr>
          <a:lstStyle/>
          <a:p>
            <a:pPr>
              <a:lnSpc>
                <a:spcPct val="150000"/>
              </a:lnSpc>
            </a:pPr>
            <a:r>
              <a:rPr lang="zh-CN" altLang="en-US" sz="2800" b="1" dirty="0">
                <a:solidFill>
                  <a:srgbClr val="4D4D4D"/>
                </a:solidFill>
                <a:latin typeface="微软雅黑" pitchFamily="34" charset="-122"/>
                <a:ea typeface="微软雅黑" pitchFamily="34" charset="-122"/>
                <a:sym typeface="Calibri" pitchFamily="34" charset="0"/>
              </a:rPr>
              <a:t>             </a:t>
            </a:r>
            <a:r>
              <a:rPr lang="zh-CN" altLang="en-US" sz="2800" b="1" dirty="0">
                <a:latin typeface="微软雅黑" pitchFamily="34" charset="-122"/>
                <a:ea typeface="微软雅黑" pitchFamily="34" charset="-122"/>
                <a:sym typeface="Calibri" pitchFamily="34" charset="0"/>
              </a:rPr>
              <a:t>商业保</a:t>
            </a:r>
            <a:r>
              <a:rPr lang="zh-CN" altLang="en-US" sz="2800" b="1" dirty="0" smtClean="0">
                <a:latin typeface="微软雅黑" pitchFamily="34" charset="-122"/>
                <a:ea typeface="微软雅黑" pitchFamily="34" charset="-122"/>
                <a:sym typeface="Calibri" pitchFamily="34" charset="0"/>
              </a:rPr>
              <a:t>理</a:t>
            </a:r>
            <a:r>
              <a:rPr lang="en-US" altLang="zh-CN" sz="2800" b="1" dirty="0" smtClean="0">
                <a:latin typeface="微软雅黑" pitchFamily="34" charset="-122"/>
                <a:ea typeface="微软雅黑" pitchFamily="34" charset="-122"/>
                <a:sym typeface="Calibri" pitchFamily="34" charset="0"/>
              </a:rPr>
              <a:t>——</a:t>
            </a:r>
            <a:r>
              <a:rPr lang="zh-CN" altLang="en-US" sz="2800" b="1" dirty="0" smtClean="0">
                <a:latin typeface="微软雅黑" pitchFamily="34" charset="-122"/>
                <a:ea typeface="微软雅黑" pitchFamily="34" charset="-122"/>
                <a:sym typeface="Calibri" pitchFamily="34" charset="0"/>
              </a:rPr>
              <a:t>新金融法律服务的蓝海</a:t>
            </a:r>
            <a:endParaRPr lang="en-US" altLang="zh-CN" sz="2800" b="1" dirty="0" smtClean="0">
              <a:latin typeface="微软雅黑" pitchFamily="34" charset="-122"/>
              <a:ea typeface="微软雅黑" pitchFamily="34" charset="-122"/>
              <a:sym typeface="Calibri" pitchFamily="34" charset="0"/>
            </a:endParaRPr>
          </a:p>
          <a:p>
            <a:pPr>
              <a:lnSpc>
                <a:spcPct val="150000"/>
              </a:lnSpc>
            </a:pPr>
            <a:endParaRPr lang="zh-CN" altLang="en-US" sz="2800" b="1" dirty="0">
              <a:latin typeface="微软雅黑" pitchFamily="34" charset="-122"/>
              <a:ea typeface="微软雅黑" pitchFamily="34" charset="-122"/>
              <a:sym typeface="Calibri" pitchFamily="34" charset="0"/>
            </a:endParaRPr>
          </a:p>
          <a:p>
            <a:pPr>
              <a:lnSpc>
                <a:spcPct val="150000"/>
              </a:lnSpc>
            </a:pPr>
            <a:r>
              <a:rPr lang="zh-CN" altLang="en-US" sz="2000" b="1" dirty="0">
                <a:latin typeface="微软雅黑" pitchFamily="34" charset="-122"/>
                <a:ea typeface="微软雅黑" pitchFamily="34" charset="-122"/>
                <a:sym typeface="Calibri" pitchFamily="34" charset="0"/>
              </a:rPr>
              <a:t>     </a:t>
            </a:r>
            <a:r>
              <a:rPr lang="zh-CN" altLang="en-US" b="1" dirty="0" smtClean="0">
                <a:latin typeface="微软雅黑" pitchFamily="34" charset="-122"/>
                <a:ea typeface="微软雅黑" pitchFamily="34" charset="-122"/>
                <a:sym typeface="Calibri" pitchFamily="34" charset="0"/>
              </a:rPr>
              <a:t>主讲人：</a:t>
            </a:r>
            <a:r>
              <a:rPr lang="zh-CN" altLang="en-US" b="1" dirty="0">
                <a:latin typeface="微软雅黑" pitchFamily="34" charset="-122"/>
                <a:ea typeface="微软雅黑" pitchFamily="34" charset="-122"/>
                <a:sym typeface="Calibri" pitchFamily="34" charset="0"/>
              </a:rPr>
              <a:t>林思明 </a:t>
            </a:r>
            <a:r>
              <a:rPr lang="zh-CN" altLang="en-US" b="1" dirty="0" smtClean="0">
                <a:latin typeface="微软雅黑" pitchFamily="34" charset="-122"/>
                <a:ea typeface="微软雅黑" pitchFamily="34" charset="-122"/>
                <a:sym typeface="Calibri" pitchFamily="34" charset="0"/>
              </a:rPr>
              <a:t> 律师</a:t>
            </a:r>
            <a:endParaRPr lang="en-US" altLang="zh-CN" b="1" dirty="0" smtClean="0">
              <a:latin typeface="微软雅黑" pitchFamily="34" charset="-122"/>
              <a:ea typeface="微软雅黑" pitchFamily="34" charset="-122"/>
              <a:sym typeface="Calibri" pitchFamily="34" charset="0"/>
            </a:endParaRPr>
          </a:p>
          <a:p>
            <a:pPr>
              <a:lnSpc>
                <a:spcPct val="150000"/>
              </a:lnSpc>
            </a:pPr>
            <a:endParaRPr lang="zh-CN" altLang="en-US" b="1" dirty="0">
              <a:latin typeface="微软雅黑" pitchFamily="34" charset="-122"/>
              <a:ea typeface="微软雅黑" pitchFamily="34" charset="-122"/>
              <a:sym typeface="Calibri" pitchFamily="34" charset="0"/>
            </a:endParaRPr>
          </a:p>
          <a:p>
            <a:pPr>
              <a:lnSpc>
                <a:spcPct val="150000"/>
              </a:lnSpc>
            </a:pPr>
            <a:r>
              <a:rPr lang="zh-CN" altLang="en-US" b="1" dirty="0">
                <a:latin typeface="微软雅黑" pitchFamily="34" charset="-122"/>
                <a:ea typeface="微软雅黑" pitchFamily="34" charset="-122"/>
                <a:sym typeface="Calibri" pitchFamily="34" charset="0"/>
              </a:rPr>
              <a:t>    </a:t>
            </a:r>
            <a:r>
              <a:rPr lang="zh-CN" altLang="en-US" b="1" dirty="0" smtClean="0">
                <a:latin typeface="微软雅黑" pitchFamily="34" charset="-122"/>
                <a:ea typeface="微软雅黑" pitchFamily="34" charset="-122"/>
                <a:sym typeface="Calibri" pitchFamily="34" charset="0"/>
              </a:rPr>
              <a:t>  </a:t>
            </a:r>
            <a:r>
              <a:rPr lang="zh-CN" altLang="en-US" dirty="0">
                <a:latin typeface="微软雅黑" pitchFamily="34" charset="-122"/>
                <a:ea typeface="微软雅黑" pitchFamily="34" charset="-122"/>
                <a:sym typeface="Calibri" pitchFamily="34" charset="0"/>
              </a:rPr>
              <a:t>盈</a:t>
            </a:r>
            <a:r>
              <a:rPr lang="zh-CN" altLang="en-US" dirty="0" smtClean="0">
                <a:latin typeface="微软雅黑" pitchFamily="34" charset="-122"/>
                <a:ea typeface="微软雅黑" pitchFamily="34" charset="-122"/>
                <a:sym typeface="Calibri" pitchFamily="34" charset="0"/>
              </a:rPr>
              <a:t>科律师事务所 全球合伙人</a:t>
            </a:r>
            <a:endParaRPr lang="en-US" altLang="zh-CN" sz="1600" dirty="0" smtClean="0">
              <a:latin typeface="微软雅黑" pitchFamily="34" charset="-122"/>
              <a:ea typeface="微软雅黑" pitchFamily="34" charset="-122"/>
              <a:sym typeface="Calibri" pitchFamily="34" charset="0"/>
            </a:endParaRPr>
          </a:p>
          <a:p>
            <a:pPr>
              <a:lnSpc>
                <a:spcPct val="150000"/>
              </a:lnSpc>
            </a:pPr>
            <a:r>
              <a:rPr lang="zh-CN" altLang="en-US" sz="1600" dirty="0" smtClean="0">
                <a:latin typeface="微软雅黑" pitchFamily="34" charset="-122"/>
                <a:ea typeface="微软雅黑" pitchFamily="34" charset="-122"/>
                <a:sym typeface="Calibri" pitchFamily="34" charset="0"/>
              </a:rPr>
              <a:t>       盈科全国保理法律专业委员会</a:t>
            </a:r>
            <a:r>
              <a:rPr lang="en-US" altLang="zh-CN" sz="1600" dirty="0" smtClean="0">
                <a:latin typeface="微软雅黑" pitchFamily="34" charset="-122"/>
                <a:ea typeface="微软雅黑" pitchFamily="34" charset="-122"/>
                <a:sym typeface="Calibri" pitchFamily="34" charset="0"/>
              </a:rPr>
              <a:t>  </a:t>
            </a:r>
            <a:r>
              <a:rPr lang="zh-CN" altLang="en-US" sz="1600" dirty="0" smtClean="0">
                <a:latin typeface="微软雅黑" pitchFamily="34" charset="-122"/>
                <a:ea typeface="微软雅黑" pitchFamily="34" charset="-122"/>
                <a:sym typeface="Calibri" pitchFamily="34" charset="0"/>
              </a:rPr>
              <a:t>主任</a:t>
            </a:r>
            <a:endParaRPr lang="en-US" altLang="zh-CN" sz="1600" dirty="0" smtClean="0">
              <a:latin typeface="微软雅黑" pitchFamily="34" charset="-122"/>
              <a:ea typeface="微软雅黑" pitchFamily="34" charset="-122"/>
              <a:sym typeface="Calibri" pitchFamily="34" charset="0"/>
            </a:endParaRPr>
          </a:p>
          <a:p>
            <a:pPr>
              <a:lnSpc>
                <a:spcPct val="150000"/>
              </a:lnSpc>
            </a:pPr>
            <a:r>
              <a:rPr lang="en-US" altLang="zh-CN" sz="1600" dirty="0">
                <a:latin typeface="微软雅黑" pitchFamily="34" charset="-122"/>
                <a:ea typeface="微软雅黑" pitchFamily="34" charset="-122"/>
                <a:sym typeface="Calibri" pitchFamily="34" charset="0"/>
              </a:rPr>
              <a:t> </a:t>
            </a:r>
            <a:r>
              <a:rPr lang="en-US" altLang="zh-CN" sz="1600" dirty="0" smtClean="0">
                <a:latin typeface="微软雅黑" pitchFamily="34" charset="-122"/>
                <a:ea typeface="微软雅黑" pitchFamily="34" charset="-122"/>
                <a:sym typeface="Calibri" pitchFamily="34" charset="0"/>
              </a:rPr>
              <a:t>      </a:t>
            </a:r>
            <a:r>
              <a:rPr lang="zh-CN" altLang="en-US" sz="1600" dirty="0" smtClean="0">
                <a:latin typeface="微软雅黑" pitchFamily="34" charset="-122"/>
                <a:ea typeface="微软雅黑" pitchFamily="34" charset="-122"/>
                <a:sym typeface="Calibri" pitchFamily="34" charset="0"/>
              </a:rPr>
              <a:t>商务部商业保理专业委员会 风控组长、学术委员</a:t>
            </a:r>
            <a:endParaRPr lang="en-US" altLang="zh-CN" sz="1600" dirty="0" smtClean="0">
              <a:latin typeface="微软雅黑" pitchFamily="34" charset="-122"/>
              <a:ea typeface="微软雅黑" pitchFamily="34" charset="-122"/>
              <a:sym typeface="Calibri" pitchFamily="34" charset="0"/>
            </a:endParaRPr>
          </a:p>
          <a:p>
            <a:pPr>
              <a:lnSpc>
                <a:spcPct val="150000"/>
              </a:lnSpc>
            </a:pPr>
            <a:endParaRPr lang="zh-CN" altLang="en-US" sz="1600" dirty="0">
              <a:latin typeface="微软雅黑" pitchFamily="34" charset="-122"/>
              <a:ea typeface="微软雅黑" pitchFamily="34" charset="-122"/>
              <a:sym typeface="Calibri" pitchFamily="34" charset="0"/>
            </a:endParaRPr>
          </a:p>
          <a:p>
            <a:pPr>
              <a:lnSpc>
                <a:spcPct val="150000"/>
              </a:lnSpc>
            </a:pPr>
            <a:r>
              <a:rPr lang="zh-CN" altLang="en-US" sz="2000" b="1" dirty="0">
                <a:latin typeface="微软雅黑" pitchFamily="34" charset="-122"/>
                <a:ea typeface="微软雅黑" pitchFamily="34" charset="-122"/>
                <a:sym typeface="Calibri" pitchFamily="34" charset="0"/>
              </a:rPr>
              <a:t>    </a:t>
            </a:r>
            <a:r>
              <a:rPr lang="zh-CN" altLang="en-US" sz="2000" b="1" dirty="0" smtClean="0">
                <a:latin typeface="微软雅黑" pitchFamily="34" charset="-122"/>
                <a:ea typeface="微软雅黑" pitchFamily="34" charset="-122"/>
                <a:sym typeface="Calibri" pitchFamily="34" charset="0"/>
              </a:rPr>
              <a:t> </a:t>
            </a:r>
            <a:r>
              <a:rPr lang="zh-CN" altLang="en-US" sz="1600" b="1" dirty="0" smtClean="0">
                <a:latin typeface="微软雅黑" pitchFamily="34" charset="-122"/>
                <a:ea typeface="微软雅黑" pitchFamily="34" charset="-122"/>
                <a:sym typeface="Calibri" pitchFamily="34" charset="0"/>
              </a:rPr>
              <a:t>手机</a:t>
            </a:r>
            <a:r>
              <a:rPr lang="zh-CN" altLang="en-US" sz="1600" b="1" dirty="0">
                <a:latin typeface="微软雅黑" pitchFamily="34" charset="-122"/>
                <a:ea typeface="微软雅黑" pitchFamily="34" charset="-122"/>
                <a:sym typeface="Calibri" pitchFamily="34" charset="0"/>
              </a:rPr>
              <a:t>（微信）：13701846066</a:t>
            </a:r>
          </a:p>
          <a:p>
            <a:pPr>
              <a:lnSpc>
                <a:spcPct val="150000"/>
              </a:lnSpc>
            </a:pPr>
            <a:r>
              <a:rPr lang="zh-CN" altLang="en-US" sz="1600" b="1" dirty="0">
                <a:latin typeface="微软雅黑" pitchFamily="34" charset="-122"/>
                <a:ea typeface="微软雅黑" pitchFamily="34" charset="-122"/>
                <a:sym typeface="Calibri" pitchFamily="34" charset="0"/>
              </a:rPr>
              <a:t>       </a:t>
            </a:r>
            <a:r>
              <a:rPr lang="zh-CN" altLang="en-US" sz="1600" b="1" dirty="0" smtClean="0">
                <a:latin typeface="微软雅黑" pitchFamily="34" charset="-122"/>
                <a:ea typeface="微软雅黑" pitchFamily="34" charset="-122"/>
                <a:sym typeface="Calibri" pitchFamily="34" charset="0"/>
              </a:rPr>
              <a:t>邮箱</a:t>
            </a:r>
            <a:r>
              <a:rPr lang="zh-CN" altLang="en-US" sz="1600" b="1" dirty="0">
                <a:latin typeface="微软雅黑" pitchFamily="34" charset="-122"/>
                <a:ea typeface="微软雅黑" pitchFamily="34" charset="-122"/>
                <a:sym typeface="Calibri" pitchFamily="34" charset="0"/>
              </a:rPr>
              <a:t>：linsiming@yingkelawyer.com</a:t>
            </a:r>
          </a:p>
          <a:p>
            <a:pPr>
              <a:lnSpc>
                <a:spcPct val="150000"/>
              </a:lnSpc>
            </a:pPr>
            <a:r>
              <a:rPr lang="zh-CN" altLang="en-US" sz="1600" b="1" dirty="0">
                <a:latin typeface="微软雅黑" pitchFamily="34" charset="-122"/>
                <a:ea typeface="微软雅黑" pitchFamily="34" charset="-122"/>
                <a:sym typeface="Calibri" pitchFamily="34" charset="0"/>
              </a:rPr>
              <a:t>       </a:t>
            </a:r>
            <a:r>
              <a:rPr lang="zh-CN" altLang="en-US" sz="1600" b="1" dirty="0" smtClean="0">
                <a:latin typeface="微软雅黑" pitchFamily="34" charset="-122"/>
                <a:ea typeface="微软雅黑" pitchFamily="34" charset="-122"/>
                <a:sym typeface="Calibri" pitchFamily="34" charset="0"/>
              </a:rPr>
              <a:t>办公</a:t>
            </a:r>
            <a:r>
              <a:rPr lang="zh-CN" altLang="en-US" sz="1600" b="1" dirty="0">
                <a:latin typeface="微软雅黑" pitchFamily="34" charset="-122"/>
                <a:ea typeface="微软雅黑" pitchFamily="34" charset="-122"/>
                <a:sym typeface="Calibri" pitchFamily="34" charset="0"/>
              </a:rPr>
              <a:t>地址：上海市闸北区江场三路181号盈科律师大厦</a:t>
            </a:r>
          </a:p>
          <a:p>
            <a:pPr>
              <a:lnSpc>
                <a:spcPct val="150000"/>
              </a:lnSpc>
              <a:buFont typeface="Arial" pitchFamily="34" charset="0"/>
              <a:buChar char="Ø"/>
            </a:pPr>
            <a:endParaRPr lang="zh-CN" altLang="en-US" sz="1400" b="1" dirty="0">
              <a:solidFill>
                <a:srgbClr val="4D4D4D"/>
              </a:solidFill>
              <a:latin typeface="微软雅黑" pitchFamily="34" charset="-122"/>
              <a:ea typeface="微软雅黑" pitchFamily="34" charset="-122"/>
              <a:sym typeface="Calibri" pitchFamily="34" charset="0"/>
            </a:endParaRPr>
          </a:p>
        </p:txBody>
      </p:sp>
      <p:sp>
        <p:nvSpPr>
          <p:cNvPr id="18438" name="TextBox 875"/>
          <p:cNvSpPr>
            <a:spLocks noChangeArrowheads="1"/>
          </p:cNvSpPr>
          <p:nvPr/>
        </p:nvSpPr>
        <p:spPr bwMode="auto">
          <a:xfrm>
            <a:off x="3986213" y="4406900"/>
            <a:ext cx="2447925" cy="327025"/>
          </a:xfrm>
          <a:prstGeom prst="rect">
            <a:avLst/>
          </a:prstGeom>
          <a:noFill/>
          <a:ln w="9525">
            <a:noFill/>
            <a:miter lim="800000"/>
            <a:headEnd/>
            <a:tailEnd/>
          </a:ln>
        </p:spPr>
        <p:txBody>
          <a:bodyPr>
            <a:spAutoFit/>
          </a:bodyPr>
          <a:lstStyle/>
          <a:p>
            <a:pPr>
              <a:lnSpc>
                <a:spcPct val="110000"/>
              </a:lnSpc>
              <a:buFont typeface="Arial" pitchFamily="34" charset="0"/>
              <a:buChar char="Ø"/>
            </a:pPr>
            <a:endParaRPr lang="zh-CN" altLang="en-US" sz="1400">
              <a:solidFill>
                <a:srgbClr val="0070C0"/>
              </a:solidFill>
              <a:ea typeface="黑体" pitchFamily="2" charset="-122"/>
              <a:sym typeface="Calibri" pitchFamily="34" charset="0"/>
            </a:endParaRPr>
          </a:p>
        </p:txBody>
      </p:sp>
      <p:sp>
        <p:nvSpPr>
          <p:cNvPr id="18439" name="Text Box 6"/>
          <p:cNvSpPr txBox="1">
            <a:spLocks noChangeArrowheads="1"/>
          </p:cNvSpPr>
          <p:nvPr/>
        </p:nvSpPr>
        <p:spPr bwMode="auto">
          <a:xfrm>
            <a:off x="612775" y="693738"/>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pic>
        <p:nvPicPr>
          <p:cNvPr id="9" name="图片 8" descr="个人二维码.png"/>
          <p:cNvPicPr>
            <a:picLocks noChangeAspect="1"/>
          </p:cNvPicPr>
          <p:nvPr/>
        </p:nvPicPr>
        <p:blipFill>
          <a:blip r:embed="rId3" cstate="print"/>
          <a:stretch>
            <a:fillRect/>
          </a:stretch>
        </p:blipFill>
        <p:spPr>
          <a:xfrm>
            <a:off x="5786446" y="2428868"/>
            <a:ext cx="2639412" cy="2714644"/>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437"/>
                                        </p:tgtEl>
                                        <p:attrNameLst>
                                          <p:attrName>style.visibility</p:attrName>
                                        </p:attrNameLst>
                                      </p:cBhvr>
                                      <p:to>
                                        <p:strVal val="visible"/>
                                      </p:to>
                                    </p:set>
                                    <p:animEffect>
                                      <p:cBhvr>
                                        <p:cTn id="7" dur="2000"/>
                                        <p:tgtEl>
                                          <p:spTgt spid="184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38"/>
                                        </p:tgtEl>
                                        <p:attrNameLst>
                                          <p:attrName>style.visibility</p:attrName>
                                        </p:attrNameLst>
                                      </p:cBhvr>
                                      <p:to>
                                        <p:strVal val="visible"/>
                                      </p:to>
                                    </p:set>
                                    <p:animEffect>
                                      <p:cBhvr>
                                        <p:cTn id="10" dur="2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ldLvl="0" autoUpdateAnimBg="0"/>
      <p:bldP spid="18438" grpId="0" bldLvl="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body" idx="4294967295"/>
          </p:nvPr>
        </p:nvSpPr>
        <p:spPr>
          <a:xfrm>
            <a:off x="179512" y="1124744"/>
            <a:ext cx="8423151" cy="7847013"/>
          </a:xfrm>
        </p:spPr>
        <p:txBody>
          <a:bodyPr/>
          <a:lstStyle/>
          <a:p>
            <a:pPr eaLnBrk="1" hangingPunct="1">
              <a:buFont typeface="Wingdings" pitchFamily="2" charset="2"/>
              <a:buNone/>
            </a:pPr>
            <a:r>
              <a:rPr lang="en-US" altLang="zh-CN" sz="1800" dirty="0" smtClean="0">
                <a:solidFill>
                  <a:schemeClr val="tx1"/>
                </a:solidFill>
                <a:latin typeface="微软雅黑" pitchFamily="34" charset="-122"/>
                <a:ea typeface="微软雅黑" pitchFamily="34" charset="-122"/>
              </a:rPr>
              <a:t>5</a:t>
            </a:r>
            <a:r>
              <a:rPr lang="zh-CN" altLang="en-US" sz="1800" dirty="0" smtClean="0">
                <a:solidFill>
                  <a:schemeClr val="tx1"/>
                </a:solidFill>
                <a:latin typeface="微软雅黑" pitchFamily="34" charset="-122"/>
                <a:ea typeface="微软雅黑" pitchFamily="34" charset="-122"/>
              </a:rPr>
              <a:t>、保理公司现有融资渠道</a:t>
            </a:r>
            <a:endParaRPr lang="en-US" altLang="zh-CN" sz="1800" dirty="0" smtClean="0">
              <a:solidFill>
                <a:schemeClr val="tx1"/>
              </a:solidFill>
              <a:latin typeface="微软雅黑" pitchFamily="34" charset="-122"/>
              <a:ea typeface="微软雅黑" pitchFamily="34" charset="-122"/>
            </a:endParaRPr>
          </a:p>
          <a:p>
            <a:pPr eaLnBrk="1" hangingPunct="1">
              <a:buFont typeface="Wingdings" pitchFamily="2" charset="2"/>
              <a:buNone/>
            </a:pPr>
            <a:r>
              <a:rPr lang="zh-CN" altLang="en-US" sz="1800" b="0" dirty="0" smtClean="0">
                <a:solidFill>
                  <a:schemeClr val="tx1"/>
                </a:solidFill>
                <a:latin typeface="微软雅黑" pitchFamily="34" charset="-122"/>
                <a:ea typeface="微软雅黑" pitchFamily="34" charset="-122"/>
                <a:sym typeface="宋体" pitchFamily="2" charset="-122"/>
              </a:rPr>
              <a:t>（</a:t>
            </a:r>
            <a:r>
              <a:rPr lang="en-US" altLang="zh-CN" sz="1800" b="0" dirty="0" smtClean="0">
                <a:solidFill>
                  <a:schemeClr val="tx1"/>
                </a:solidFill>
                <a:latin typeface="微软雅黑" pitchFamily="34" charset="-122"/>
                <a:ea typeface="微软雅黑" pitchFamily="34" charset="-122"/>
                <a:sym typeface="宋体" pitchFamily="2" charset="-122"/>
              </a:rPr>
              <a:t>1</a:t>
            </a:r>
            <a:r>
              <a:rPr lang="zh-CN" altLang="en-US" sz="1800" b="0" dirty="0" smtClean="0">
                <a:solidFill>
                  <a:schemeClr val="tx1"/>
                </a:solidFill>
                <a:latin typeface="微软雅黑" pitchFamily="34" charset="-122"/>
                <a:ea typeface="微软雅黑" pitchFamily="34" charset="-122"/>
                <a:sym typeface="宋体" pitchFamily="2" charset="-122"/>
              </a:rPr>
              <a:t>）</a:t>
            </a:r>
            <a:r>
              <a:rPr lang="en-US" altLang="zh-CN" sz="1800" b="0" dirty="0" smtClean="0">
                <a:solidFill>
                  <a:schemeClr val="tx1"/>
                </a:solidFill>
                <a:latin typeface="微软雅黑" pitchFamily="34" charset="-122"/>
                <a:ea typeface="微软雅黑" pitchFamily="34" charset="-122"/>
                <a:sym typeface="宋体" pitchFamily="2" charset="-122"/>
              </a:rPr>
              <a:t>P2P</a:t>
            </a:r>
            <a:r>
              <a:rPr lang="zh-CN" altLang="en-US" sz="1800" b="0" dirty="0" smtClean="0">
                <a:solidFill>
                  <a:schemeClr val="tx1"/>
                </a:solidFill>
                <a:latin typeface="微软雅黑" pitchFamily="34" charset="-122"/>
                <a:ea typeface="微软雅黑" pitchFamily="34" charset="-122"/>
                <a:sym typeface="宋体" pitchFamily="2" charset="-122"/>
              </a:rPr>
              <a:t>；</a:t>
            </a:r>
            <a:endParaRPr lang="en-US" altLang="zh-CN" sz="1800" b="0" dirty="0" smtClean="0">
              <a:solidFill>
                <a:schemeClr val="tx1"/>
              </a:solidFill>
              <a:latin typeface="微软雅黑" pitchFamily="34" charset="-122"/>
              <a:ea typeface="微软雅黑" pitchFamily="34" charset="-122"/>
              <a:sym typeface="宋体" pitchFamily="2" charset="-122"/>
            </a:endParaRPr>
          </a:p>
          <a:p>
            <a:pPr eaLnBrk="1" hangingPunct="1">
              <a:buFont typeface="Wingdings" pitchFamily="2" charset="2"/>
              <a:buNone/>
            </a:pPr>
            <a:r>
              <a:rPr lang="zh-CN" altLang="en-US" sz="1800" b="0" dirty="0" smtClean="0">
                <a:solidFill>
                  <a:schemeClr val="tx1"/>
                </a:solidFill>
                <a:latin typeface="微软雅黑" pitchFamily="34" charset="-122"/>
                <a:ea typeface="微软雅黑" pitchFamily="34" charset="-122"/>
                <a:sym typeface="宋体" pitchFamily="2" charset="-122"/>
              </a:rPr>
              <a:t>（</a:t>
            </a:r>
            <a:r>
              <a:rPr lang="en-US" altLang="zh-CN" sz="1800" b="0" dirty="0" smtClean="0">
                <a:solidFill>
                  <a:schemeClr val="tx1"/>
                </a:solidFill>
                <a:latin typeface="微软雅黑" pitchFamily="34" charset="-122"/>
                <a:ea typeface="微软雅黑" pitchFamily="34" charset="-122"/>
                <a:sym typeface="宋体" pitchFamily="2" charset="-122"/>
              </a:rPr>
              <a:t>2</a:t>
            </a:r>
            <a:r>
              <a:rPr lang="zh-CN" altLang="en-US" sz="1800" b="0" dirty="0" smtClean="0">
                <a:solidFill>
                  <a:schemeClr val="tx1"/>
                </a:solidFill>
                <a:latin typeface="微软雅黑" pitchFamily="34" charset="-122"/>
                <a:ea typeface="微软雅黑" pitchFamily="34" charset="-122"/>
                <a:sym typeface="宋体" pitchFamily="2" charset="-122"/>
              </a:rPr>
              <a:t>）银行；</a:t>
            </a:r>
            <a:endParaRPr lang="en-US" altLang="zh-CN" sz="1800" b="0" dirty="0" smtClean="0">
              <a:solidFill>
                <a:schemeClr val="tx1"/>
              </a:solidFill>
              <a:latin typeface="微软雅黑" pitchFamily="34" charset="-122"/>
              <a:ea typeface="微软雅黑" pitchFamily="34" charset="-122"/>
              <a:sym typeface="宋体" pitchFamily="2" charset="-122"/>
            </a:endParaRPr>
          </a:p>
          <a:p>
            <a:pPr eaLnBrk="1" hangingPunct="1">
              <a:buFont typeface="Wingdings" pitchFamily="2" charset="2"/>
              <a:buNone/>
            </a:pPr>
            <a:r>
              <a:rPr lang="zh-CN" altLang="en-US" sz="1800" b="0" dirty="0" smtClean="0">
                <a:solidFill>
                  <a:schemeClr val="tx1"/>
                </a:solidFill>
                <a:latin typeface="微软雅黑" pitchFamily="34" charset="-122"/>
                <a:ea typeface="微软雅黑" pitchFamily="34" charset="-122"/>
                <a:sym typeface="宋体" pitchFamily="2" charset="-122"/>
              </a:rPr>
              <a:t>（</a:t>
            </a:r>
            <a:r>
              <a:rPr lang="en-US" altLang="zh-CN" sz="1800" b="0" dirty="0" smtClean="0">
                <a:solidFill>
                  <a:schemeClr val="tx1"/>
                </a:solidFill>
                <a:latin typeface="微软雅黑" pitchFamily="34" charset="-122"/>
                <a:ea typeface="微软雅黑" pitchFamily="34" charset="-122"/>
                <a:sym typeface="宋体" pitchFamily="2" charset="-122"/>
              </a:rPr>
              <a:t>3</a:t>
            </a:r>
            <a:r>
              <a:rPr lang="zh-CN" altLang="en-US" sz="1800" b="0" dirty="0" smtClean="0">
                <a:solidFill>
                  <a:schemeClr val="tx1"/>
                </a:solidFill>
                <a:latin typeface="微软雅黑" pitchFamily="34" charset="-122"/>
                <a:ea typeface="微软雅黑" pitchFamily="34" charset="-122"/>
                <a:sym typeface="宋体" pitchFamily="2" charset="-122"/>
              </a:rPr>
              <a:t>）信托、证券、基金子公司 ；</a:t>
            </a:r>
            <a:endParaRPr lang="en-US" altLang="zh-CN" sz="1800" b="0" dirty="0" smtClean="0">
              <a:solidFill>
                <a:schemeClr val="tx1"/>
              </a:solidFill>
              <a:latin typeface="微软雅黑" pitchFamily="34" charset="-122"/>
              <a:ea typeface="微软雅黑" pitchFamily="34" charset="-122"/>
              <a:sym typeface="宋体" pitchFamily="2" charset="-122"/>
            </a:endParaRPr>
          </a:p>
          <a:p>
            <a:pPr eaLnBrk="1" hangingPunct="1">
              <a:buFont typeface="Wingdings" pitchFamily="2" charset="2"/>
              <a:buNone/>
            </a:pPr>
            <a:r>
              <a:rPr lang="zh-CN" altLang="en-US" sz="1800" b="0" dirty="0" smtClean="0">
                <a:solidFill>
                  <a:schemeClr val="tx1"/>
                </a:solidFill>
                <a:latin typeface="微软雅黑" pitchFamily="34" charset="-122"/>
                <a:ea typeface="微软雅黑" pitchFamily="34" charset="-122"/>
                <a:sym typeface="宋体" pitchFamily="2" charset="-122"/>
              </a:rPr>
              <a:t>（</a:t>
            </a:r>
            <a:r>
              <a:rPr lang="en-US" altLang="zh-CN" sz="1800" b="0" dirty="0" smtClean="0">
                <a:solidFill>
                  <a:schemeClr val="tx1"/>
                </a:solidFill>
                <a:latin typeface="微软雅黑" pitchFamily="34" charset="-122"/>
                <a:ea typeface="微软雅黑" pitchFamily="34" charset="-122"/>
                <a:sym typeface="宋体" pitchFamily="2" charset="-122"/>
              </a:rPr>
              <a:t>4</a:t>
            </a:r>
            <a:r>
              <a:rPr lang="zh-CN" altLang="en-US" sz="1800" b="0" dirty="0" smtClean="0">
                <a:solidFill>
                  <a:schemeClr val="tx1"/>
                </a:solidFill>
                <a:latin typeface="微软雅黑" pitchFamily="34" charset="-122"/>
                <a:ea typeface="微软雅黑" pitchFamily="34" charset="-122"/>
                <a:sym typeface="宋体" pitchFamily="2" charset="-122"/>
              </a:rPr>
              <a:t>）各地金交所：重庆、北京、广州、前海；</a:t>
            </a:r>
            <a:endParaRPr lang="en-US" altLang="zh-CN" sz="1800" b="0" dirty="0" smtClean="0">
              <a:solidFill>
                <a:schemeClr val="tx1"/>
              </a:solidFill>
              <a:latin typeface="微软雅黑" pitchFamily="34" charset="-122"/>
              <a:ea typeface="微软雅黑" pitchFamily="34" charset="-122"/>
              <a:sym typeface="宋体" pitchFamily="2" charset="-122"/>
            </a:endParaRPr>
          </a:p>
          <a:p>
            <a:pPr eaLnBrk="1" hangingPunct="1">
              <a:buFont typeface="Wingdings" pitchFamily="2" charset="2"/>
              <a:buNone/>
            </a:pPr>
            <a:r>
              <a:rPr lang="zh-CN" altLang="en-US" sz="1800" b="0" dirty="0" smtClean="0">
                <a:solidFill>
                  <a:schemeClr val="tx1"/>
                </a:solidFill>
                <a:latin typeface="微软雅黑" pitchFamily="34" charset="-122"/>
                <a:ea typeface="微软雅黑" pitchFamily="34" charset="-122"/>
                <a:sym typeface="宋体" pitchFamily="2" charset="-122"/>
              </a:rPr>
              <a:t>（</a:t>
            </a:r>
            <a:r>
              <a:rPr lang="en-US" altLang="zh-CN" sz="1800" b="0" dirty="0" smtClean="0">
                <a:solidFill>
                  <a:schemeClr val="tx1"/>
                </a:solidFill>
                <a:latin typeface="微软雅黑" pitchFamily="34" charset="-122"/>
                <a:ea typeface="微软雅黑" pitchFamily="34" charset="-122"/>
                <a:sym typeface="宋体" pitchFamily="2" charset="-122"/>
              </a:rPr>
              <a:t>5</a:t>
            </a:r>
            <a:r>
              <a:rPr lang="zh-CN" altLang="en-US" sz="1800" b="0" dirty="0" smtClean="0">
                <a:solidFill>
                  <a:schemeClr val="tx1"/>
                </a:solidFill>
                <a:latin typeface="微软雅黑" pitchFamily="34" charset="-122"/>
                <a:ea typeface="微软雅黑" pitchFamily="34" charset="-122"/>
                <a:sym typeface="宋体" pitchFamily="2" charset="-122"/>
              </a:rPr>
              <a:t>）私募基金：契约性基金；</a:t>
            </a:r>
            <a:endParaRPr lang="en-US" altLang="zh-CN" sz="1800" b="0" dirty="0" smtClean="0">
              <a:solidFill>
                <a:schemeClr val="tx1"/>
              </a:solidFill>
              <a:latin typeface="微软雅黑" pitchFamily="34" charset="-122"/>
              <a:ea typeface="微软雅黑" pitchFamily="34" charset="-122"/>
              <a:sym typeface="宋体" pitchFamily="2" charset="-122"/>
            </a:endParaRPr>
          </a:p>
          <a:p>
            <a:pPr eaLnBrk="1" hangingPunct="1">
              <a:buFont typeface="Wingdings" pitchFamily="2" charset="2"/>
              <a:buNone/>
            </a:pPr>
            <a:r>
              <a:rPr lang="zh-CN" altLang="en-US" sz="1800" b="0" dirty="0" smtClean="0">
                <a:solidFill>
                  <a:schemeClr val="tx1"/>
                </a:solidFill>
                <a:latin typeface="微软雅黑" pitchFamily="34" charset="-122"/>
                <a:ea typeface="微软雅黑" pitchFamily="34" charset="-122"/>
                <a:sym typeface="宋体" pitchFamily="2" charset="-122"/>
              </a:rPr>
              <a:t>（</a:t>
            </a:r>
            <a:r>
              <a:rPr lang="en-US" altLang="zh-CN" sz="1800" b="0" dirty="0" smtClean="0">
                <a:solidFill>
                  <a:schemeClr val="tx1"/>
                </a:solidFill>
                <a:latin typeface="微软雅黑" pitchFamily="34" charset="-122"/>
                <a:ea typeface="微软雅黑" pitchFamily="34" charset="-122"/>
                <a:sym typeface="宋体" pitchFamily="2" charset="-122"/>
              </a:rPr>
              <a:t>6</a:t>
            </a:r>
            <a:r>
              <a:rPr lang="zh-CN" altLang="en-US" sz="1800" b="0" dirty="0" smtClean="0">
                <a:solidFill>
                  <a:schemeClr val="tx1"/>
                </a:solidFill>
                <a:latin typeface="微软雅黑" pitchFamily="34" charset="-122"/>
                <a:ea typeface="微软雅黑" pitchFamily="34" charset="-122"/>
                <a:sym typeface="宋体" pitchFamily="2" charset="-122"/>
              </a:rPr>
              <a:t>）资产证券化（</a:t>
            </a:r>
            <a:r>
              <a:rPr lang="en-US" altLang="zh-CN" sz="1800" b="0" dirty="0" smtClean="0">
                <a:solidFill>
                  <a:schemeClr val="tx1"/>
                </a:solidFill>
                <a:latin typeface="微软雅黑" pitchFamily="34" charset="-122"/>
                <a:ea typeface="微软雅黑" pitchFamily="34" charset="-122"/>
                <a:sym typeface="宋体" pitchFamily="2" charset="-122"/>
              </a:rPr>
              <a:t>ABS</a:t>
            </a:r>
            <a:r>
              <a:rPr lang="zh-CN" altLang="en-US" sz="1800" b="0" dirty="0" smtClean="0">
                <a:solidFill>
                  <a:schemeClr val="tx1"/>
                </a:solidFill>
                <a:latin typeface="微软雅黑" pitchFamily="34" charset="-122"/>
                <a:ea typeface="微软雅黑" pitchFamily="34" charset="-122"/>
                <a:sym typeface="宋体" pitchFamily="2" charset="-122"/>
              </a:rPr>
              <a:t>）。</a:t>
            </a:r>
            <a:endParaRPr lang="en-US" altLang="zh-CN" sz="1800" b="0" dirty="0">
              <a:solidFill>
                <a:schemeClr val="tx1"/>
              </a:solidFill>
              <a:latin typeface="微软雅黑" pitchFamily="34" charset="-122"/>
              <a:ea typeface="微软雅黑" pitchFamily="34" charset="-122"/>
              <a:sym typeface="宋体" pitchFamily="2" charset="-122"/>
            </a:endParaRPr>
          </a:p>
          <a:p>
            <a:pPr eaLnBrk="1" hangingPunct="1">
              <a:buFont typeface="Wingdings" pitchFamily="2" charset="2"/>
              <a:buNone/>
            </a:pPr>
            <a:r>
              <a:rPr lang="en-US" altLang="zh-CN" sz="1800" dirty="0" smtClean="0">
                <a:solidFill>
                  <a:schemeClr val="tx1"/>
                </a:solidFill>
                <a:latin typeface="微软雅黑" pitchFamily="34" charset="-122"/>
                <a:ea typeface="微软雅黑" pitchFamily="34" charset="-122"/>
                <a:sym typeface="宋体" pitchFamily="2" charset="-122"/>
              </a:rPr>
              <a:t>6</a:t>
            </a:r>
            <a:r>
              <a:rPr lang="zh-CN" altLang="en-US" sz="1800" dirty="0" smtClean="0">
                <a:solidFill>
                  <a:schemeClr val="tx1"/>
                </a:solidFill>
                <a:latin typeface="微软雅黑" pitchFamily="34" charset="-122"/>
                <a:ea typeface="微软雅黑" pitchFamily="34" charset="-122"/>
                <a:sym typeface="宋体" pitchFamily="2" charset="-122"/>
              </a:rPr>
              <a:t>、行业并购重组趋势</a:t>
            </a:r>
            <a:endParaRPr lang="en-US" altLang="zh-CN" sz="1800" dirty="0" smtClean="0">
              <a:solidFill>
                <a:schemeClr val="tx1"/>
              </a:solidFill>
              <a:latin typeface="微软雅黑" pitchFamily="34" charset="-122"/>
              <a:ea typeface="微软雅黑" pitchFamily="34" charset="-122"/>
              <a:sym typeface="宋体" pitchFamily="2" charset="-122"/>
            </a:endParaRPr>
          </a:p>
          <a:p>
            <a:pPr eaLnBrk="1" hangingPunct="1">
              <a:buFont typeface="Wingdings" pitchFamily="2" charset="2"/>
              <a:buNone/>
            </a:pPr>
            <a:r>
              <a:rPr lang="en-US" altLang="zh-CN" sz="1800" b="0" dirty="0">
                <a:solidFill>
                  <a:schemeClr val="tx1"/>
                </a:solidFill>
                <a:latin typeface="微软雅黑" pitchFamily="34" charset="-122"/>
                <a:ea typeface="微软雅黑" pitchFamily="34" charset="-122"/>
                <a:sym typeface="宋体" pitchFamily="2" charset="-122"/>
              </a:rPr>
              <a:t> </a:t>
            </a:r>
            <a:r>
              <a:rPr lang="en-US" altLang="zh-CN" sz="1800" b="0" dirty="0" smtClean="0">
                <a:solidFill>
                  <a:schemeClr val="tx1"/>
                </a:solidFill>
                <a:latin typeface="微软雅黑" pitchFamily="34" charset="-122"/>
                <a:ea typeface="微软雅黑" pitchFamily="34" charset="-122"/>
                <a:sym typeface="宋体" pitchFamily="2" charset="-122"/>
              </a:rPr>
              <a:t>  </a:t>
            </a:r>
            <a:r>
              <a:rPr lang="zh-CN" altLang="en-US" sz="1800" b="0" dirty="0" smtClean="0">
                <a:solidFill>
                  <a:schemeClr val="tx1"/>
                </a:solidFill>
                <a:latin typeface="微软雅黑" pitchFamily="34" charset="-122"/>
                <a:ea typeface="微软雅黑" pitchFamily="34" charset="-122"/>
                <a:sym typeface="宋体" pitchFamily="2" charset="-122"/>
              </a:rPr>
              <a:t>某些集团成立多家保理公司，保理控股公司。</a:t>
            </a:r>
            <a:endParaRPr lang="en-US" altLang="zh-CN" sz="1800" b="0" dirty="0" smtClean="0">
              <a:solidFill>
                <a:schemeClr val="tx1"/>
              </a:solidFill>
              <a:latin typeface="微软雅黑" pitchFamily="34" charset="-122"/>
              <a:ea typeface="微软雅黑" pitchFamily="34" charset="-122"/>
              <a:sym typeface="宋体" pitchFamily="2" charset="-122"/>
            </a:endParaRPr>
          </a:p>
          <a:p>
            <a:pPr eaLnBrk="1" hangingPunct="1">
              <a:buFont typeface="Wingdings" pitchFamily="2" charset="2"/>
              <a:buNone/>
            </a:pPr>
            <a:endParaRPr lang="en-US" altLang="zh-CN" sz="1800" dirty="0" smtClean="0">
              <a:solidFill>
                <a:schemeClr val="tx1"/>
              </a:solidFill>
              <a:latin typeface="微软雅黑" pitchFamily="34" charset="-122"/>
              <a:ea typeface="微软雅黑" pitchFamily="34" charset="-122"/>
              <a:sym typeface="宋体" pitchFamily="2" charset="-122"/>
            </a:endParaRPr>
          </a:p>
          <a:p>
            <a:pPr eaLnBrk="1" hangingPunct="1">
              <a:buFont typeface="Wingdings" pitchFamily="2" charset="2"/>
              <a:buNone/>
            </a:pPr>
            <a:r>
              <a:rPr lang="en-US" altLang="zh-CN" sz="1800" dirty="0" smtClean="0">
                <a:solidFill>
                  <a:schemeClr val="tx1"/>
                </a:solidFill>
                <a:latin typeface="微软雅黑" pitchFamily="34" charset="-122"/>
                <a:ea typeface="微软雅黑" pitchFamily="34" charset="-122"/>
                <a:sym typeface="宋体" pitchFamily="2" charset="-122"/>
              </a:rPr>
              <a:t>7</a:t>
            </a:r>
            <a:r>
              <a:rPr lang="zh-CN" altLang="en-US" sz="1800" dirty="0" smtClean="0">
                <a:solidFill>
                  <a:schemeClr val="tx1"/>
                </a:solidFill>
                <a:latin typeface="微软雅黑" pitchFamily="34" charset="-122"/>
                <a:ea typeface="微软雅黑" pitchFamily="34" charset="-122"/>
                <a:sym typeface="宋体" pitchFamily="2" charset="-122"/>
              </a:rPr>
              <a:t>、保理合同纠纷呈现频发趋势</a:t>
            </a:r>
            <a:endParaRPr lang="zh-CN" sz="1800" dirty="0">
              <a:solidFill>
                <a:schemeClr val="tx1"/>
              </a:solidFill>
              <a:latin typeface="微软雅黑" pitchFamily="34" charset="-122"/>
              <a:ea typeface="微软雅黑" pitchFamily="34" charset="-122"/>
              <a:sym typeface="宋体" pitchFamily="2" charset="-122"/>
            </a:endParaRPr>
          </a:p>
        </p:txBody>
      </p:sp>
      <p:sp>
        <p:nvSpPr>
          <p:cNvPr id="29699"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body" idx="4294967295"/>
          </p:nvPr>
        </p:nvSpPr>
        <p:spPr>
          <a:xfrm>
            <a:off x="252413" y="1485900"/>
            <a:ext cx="8856662" cy="4610100"/>
          </a:xfrm>
        </p:spPr>
        <p:txBody>
          <a:bodyPr/>
          <a:lstStyle/>
          <a:p>
            <a:pPr eaLnBrk="1" hangingPunct="1">
              <a:lnSpc>
                <a:spcPct val="150000"/>
              </a:lnSpc>
              <a:buFont typeface="Wingdings" pitchFamily="2" charset="2"/>
              <a:buNone/>
            </a:pPr>
            <a:r>
              <a:rPr lang="zh-CN" altLang="zh-CN" sz="1800" b="0" dirty="0">
                <a:solidFill>
                  <a:schemeClr val="tx1"/>
                </a:solidFill>
                <a:latin typeface="微软雅黑" pitchFamily="34" charset="-122"/>
                <a:ea typeface="微软雅黑" pitchFamily="34" charset="-122"/>
              </a:rPr>
              <a:t>1</a:t>
            </a:r>
            <a:r>
              <a:rPr lang="zh-CN" sz="1800" b="0" dirty="0">
                <a:solidFill>
                  <a:schemeClr val="tx1"/>
                </a:solidFill>
                <a:latin typeface="微软雅黑" pitchFamily="34" charset="-122"/>
                <a:ea typeface="微软雅黑" pitchFamily="34" charset="-122"/>
              </a:rPr>
              <a:t>、建设工程：材料供应商应收账款、建设工程款；分包单位工程款；</a:t>
            </a:r>
          </a:p>
          <a:p>
            <a:pPr eaLnBrk="1" hangingPunct="1">
              <a:lnSpc>
                <a:spcPct val="150000"/>
              </a:lnSpc>
              <a:buFont typeface="Wingdings" pitchFamily="2" charset="2"/>
              <a:buNone/>
            </a:pPr>
            <a:r>
              <a:rPr lang="zh-CN" altLang="zh-CN" sz="1800" b="0" dirty="0">
                <a:solidFill>
                  <a:schemeClr val="tx1"/>
                </a:solidFill>
                <a:latin typeface="微软雅黑" pitchFamily="34" charset="-122"/>
                <a:ea typeface="微软雅黑" pitchFamily="34" charset="-122"/>
              </a:rPr>
              <a:t>2</a:t>
            </a:r>
            <a:r>
              <a:rPr lang="zh-CN" sz="1800" b="0" dirty="0">
                <a:solidFill>
                  <a:schemeClr val="tx1"/>
                </a:solidFill>
                <a:latin typeface="微软雅黑" pitchFamily="34" charset="-122"/>
                <a:ea typeface="微软雅黑" pitchFamily="34" charset="-122"/>
              </a:rPr>
              <a:t>、医疗行业：药品供应商、医疗器械供应商、医疗设备供应商应收账款；医院与医保基金结算的应收账款；</a:t>
            </a:r>
          </a:p>
          <a:p>
            <a:pPr eaLnBrk="1" hangingPunct="1">
              <a:lnSpc>
                <a:spcPct val="150000"/>
              </a:lnSpc>
              <a:buFont typeface="Wingdings" pitchFamily="2" charset="2"/>
              <a:buNone/>
            </a:pPr>
            <a:r>
              <a:rPr lang="zh-CN" altLang="zh-CN" sz="1800" b="0" dirty="0">
                <a:solidFill>
                  <a:schemeClr val="tx1"/>
                </a:solidFill>
                <a:latin typeface="微软雅黑" pitchFamily="34" charset="-122"/>
                <a:ea typeface="微软雅黑" pitchFamily="34" charset="-122"/>
              </a:rPr>
              <a:t>3</a:t>
            </a:r>
            <a:r>
              <a:rPr lang="zh-CN" sz="1800" b="0" dirty="0">
                <a:solidFill>
                  <a:schemeClr val="tx1"/>
                </a:solidFill>
                <a:latin typeface="微软雅黑" pitchFamily="34" charset="-122"/>
                <a:ea typeface="微软雅黑" pitchFamily="34" charset="-122"/>
              </a:rPr>
              <a:t>、公用事业：水厂、电厂、电网公司等应收账款；</a:t>
            </a:r>
          </a:p>
          <a:p>
            <a:pPr eaLnBrk="1" hangingPunct="1">
              <a:lnSpc>
                <a:spcPct val="150000"/>
              </a:lnSpc>
              <a:buFont typeface="Wingdings" pitchFamily="2" charset="2"/>
              <a:buNone/>
            </a:pPr>
            <a:r>
              <a:rPr lang="zh-CN" altLang="zh-CN" sz="1800" b="0" dirty="0">
                <a:solidFill>
                  <a:schemeClr val="tx1"/>
                </a:solidFill>
                <a:latin typeface="微软雅黑" pitchFamily="34" charset="-122"/>
                <a:ea typeface="微软雅黑" pitchFamily="34" charset="-122"/>
              </a:rPr>
              <a:t>4</a:t>
            </a:r>
            <a:r>
              <a:rPr lang="zh-CN" sz="1800" b="0" dirty="0">
                <a:solidFill>
                  <a:schemeClr val="tx1"/>
                </a:solidFill>
                <a:latin typeface="微软雅黑" pitchFamily="34" charset="-122"/>
                <a:ea typeface="微软雅黑" pitchFamily="34" charset="-122"/>
              </a:rPr>
              <a:t>、航空行业：机票代理应收账款；退票应收账款；携程等中间商票务应收账款；</a:t>
            </a:r>
          </a:p>
          <a:p>
            <a:pPr eaLnBrk="1" hangingPunct="1">
              <a:lnSpc>
                <a:spcPct val="150000"/>
              </a:lnSpc>
              <a:buFont typeface="Wingdings" pitchFamily="2" charset="2"/>
              <a:buNone/>
            </a:pPr>
            <a:r>
              <a:rPr lang="zh-CN" altLang="zh-CN" sz="1800" b="0" dirty="0">
                <a:solidFill>
                  <a:schemeClr val="tx1"/>
                </a:solidFill>
                <a:latin typeface="微软雅黑" pitchFamily="34" charset="-122"/>
                <a:ea typeface="微软雅黑" pitchFamily="34" charset="-122"/>
              </a:rPr>
              <a:t>5</a:t>
            </a:r>
            <a:r>
              <a:rPr lang="zh-CN" sz="1800" b="0" dirty="0">
                <a:solidFill>
                  <a:schemeClr val="tx1"/>
                </a:solidFill>
                <a:latin typeface="微软雅黑" pitchFamily="34" charset="-122"/>
                <a:ea typeface="微软雅黑" pitchFamily="34" charset="-122"/>
              </a:rPr>
              <a:t>、商超行业：租金应收账款；供应商与超市应收账款；商户与百货公司应收账款；</a:t>
            </a:r>
          </a:p>
          <a:p>
            <a:pPr eaLnBrk="1" hangingPunct="1">
              <a:lnSpc>
                <a:spcPct val="150000"/>
              </a:lnSpc>
              <a:buFont typeface="Wingdings" pitchFamily="2" charset="2"/>
              <a:buNone/>
            </a:pPr>
            <a:r>
              <a:rPr lang="zh-CN" altLang="zh-CN" sz="1800" b="0" dirty="0">
                <a:solidFill>
                  <a:schemeClr val="tx1"/>
                </a:solidFill>
                <a:latin typeface="微软雅黑" pitchFamily="34" charset="-122"/>
                <a:ea typeface="微软雅黑" pitchFamily="34" charset="-122"/>
              </a:rPr>
              <a:t>6</a:t>
            </a:r>
            <a:r>
              <a:rPr lang="zh-CN" sz="1800" b="0" dirty="0">
                <a:solidFill>
                  <a:schemeClr val="tx1"/>
                </a:solidFill>
                <a:latin typeface="微软雅黑" pitchFamily="34" charset="-122"/>
                <a:ea typeface="微软雅黑" pitchFamily="34" charset="-122"/>
              </a:rPr>
              <a:t>、能源贸易：煤炭、石油等贸易应收账款；</a:t>
            </a:r>
          </a:p>
          <a:p>
            <a:pPr eaLnBrk="1" hangingPunct="1">
              <a:lnSpc>
                <a:spcPct val="150000"/>
              </a:lnSpc>
              <a:buFont typeface="Wingdings" pitchFamily="2" charset="2"/>
              <a:buNone/>
            </a:pPr>
            <a:r>
              <a:rPr lang="zh-CN" altLang="zh-CN" sz="1800" b="0" dirty="0">
                <a:solidFill>
                  <a:schemeClr val="tx1"/>
                </a:solidFill>
                <a:latin typeface="微软雅黑" pitchFamily="34" charset="-122"/>
                <a:ea typeface="微软雅黑" pitchFamily="34" charset="-122"/>
              </a:rPr>
              <a:t>7</a:t>
            </a:r>
            <a:r>
              <a:rPr lang="zh-CN" sz="1800" b="0" dirty="0">
                <a:solidFill>
                  <a:schemeClr val="tx1"/>
                </a:solidFill>
                <a:latin typeface="微软雅黑" pitchFamily="34" charset="-122"/>
                <a:ea typeface="微软雅黑" pitchFamily="34" charset="-122"/>
              </a:rPr>
              <a:t>、教育行业：学费收费权保理、教育机构设备供应商应收账款；学校后勤采购供应商应收账款；</a:t>
            </a:r>
          </a:p>
        </p:txBody>
      </p:sp>
      <p:sp>
        <p:nvSpPr>
          <p:cNvPr id="33795" name="Text Box 3"/>
          <p:cNvSpPr txBox="1">
            <a:spLocks noChangeArrowheads="1"/>
          </p:cNvSpPr>
          <p:nvPr/>
        </p:nvSpPr>
        <p:spPr bwMode="auto">
          <a:xfrm>
            <a:off x="2339975" y="476250"/>
            <a:ext cx="4392613" cy="457200"/>
          </a:xfrm>
          <a:prstGeom prst="rect">
            <a:avLst/>
          </a:prstGeom>
          <a:noFill/>
          <a:ln w="9525">
            <a:noFill/>
            <a:miter lim="800000"/>
            <a:headEnd/>
            <a:tailEnd/>
          </a:ln>
        </p:spPr>
        <p:txBody>
          <a:bodyPr>
            <a:spAutoFit/>
          </a:bodyPr>
          <a:lstStyle/>
          <a:p>
            <a:pPr algn="ctr"/>
            <a:r>
              <a:rPr lang="zh-CN" altLang="en-US" sz="2400" b="1">
                <a:latin typeface="微软雅黑" pitchFamily="34" charset="-122"/>
                <a:ea typeface="微软雅黑" pitchFamily="34" charset="-122"/>
              </a:rPr>
              <a:t> 商业保理的主要业务形态</a:t>
            </a:r>
          </a:p>
        </p:txBody>
      </p:sp>
      <p:sp>
        <p:nvSpPr>
          <p:cNvPr id="33796"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body" idx="4294967295"/>
          </p:nvPr>
        </p:nvSpPr>
        <p:spPr>
          <a:xfrm>
            <a:off x="252413" y="1414463"/>
            <a:ext cx="8640762" cy="4679950"/>
          </a:xfrm>
        </p:spPr>
        <p:txBody>
          <a:bodyPr/>
          <a:lstStyle/>
          <a:p>
            <a:pPr eaLnBrk="1" hangingPunct="1">
              <a:lnSpc>
                <a:spcPct val="150000"/>
              </a:lnSpc>
              <a:buFont typeface="Wingdings" pitchFamily="2" charset="2"/>
              <a:buNone/>
            </a:pPr>
            <a:r>
              <a:rPr lang="zh-CN" altLang="zh-CN" sz="1600" b="0">
                <a:solidFill>
                  <a:schemeClr val="tx1"/>
                </a:solidFill>
                <a:latin typeface="微软雅黑" pitchFamily="34" charset="-122"/>
                <a:ea typeface="微软雅黑" pitchFamily="34" charset="-122"/>
              </a:rPr>
              <a:t>8</a:t>
            </a:r>
            <a:r>
              <a:rPr lang="zh-CN" sz="1600" b="0">
                <a:solidFill>
                  <a:schemeClr val="tx1"/>
                </a:solidFill>
                <a:latin typeface="微软雅黑" pitchFamily="34" charset="-122"/>
                <a:ea typeface="微软雅黑" pitchFamily="34" charset="-122"/>
              </a:rPr>
              <a:t>、物流行业：汽车运输、铁路运输、航空运输、海上运输的承运人应收账款；高速公路收费权保理；高速公路</a:t>
            </a:r>
            <a:r>
              <a:rPr lang="zh-CN" altLang="zh-CN" sz="1600" b="0">
                <a:solidFill>
                  <a:schemeClr val="tx1"/>
                </a:solidFill>
                <a:latin typeface="微软雅黑" pitchFamily="34" charset="-122"/>
                <a:ea typeface="微软雅黑" pitchFamily="34" charset="-122"/>
              </a:rPr>
              <a:t>ETC</a:t>
            </a:r>
            <a:r>
              <a:rPr lang="zh-CN" sz="1600" b="0">
                <a:solidFill>
                  <a:schemeClr val="tx1"/>
                </a:solidFill>
                <a:latin typeface="微软雅黑" pitchFamily="34" charset="-122"/>
                <a:ea typeface="微软雅黑" pitchFamily="34" charset="-122"/>
              </a:rPr>
              <a:t>充值保理；</a:t>
            </a:r>
          </a:p>
          <a:p>
            <a:pPr eaLnBrk="1" hangingPunct="1">
              <a:lnSpc>
                <a:spcPct val="150000"/>
              </a:lnSpc>
              <a:buFont typeface="Wingdings" pitchFamily="2" charset="2"/>
              <a:buNone/>
            </a:pPr>
            <a:r>
              <a:rPr lang="zh-CN" altLang="zh-CN" sz="1600" b="0">
                <a:solidFill>
                  <a:schemeClr val="tx1"/>
                </a:solidFill>
                <a:latin typeface="微软雅黑" pitchFamily="34" charset="-122"/>
                <a:ea typeface="微软雅黑" pitchFamily="34" charset="-122"/>
              </a:rPr>
              <a:t>9</a:t>
            </a:r>
            <a:r>
              <a:rPr lang="zh-CN" sz="1600" b="0">
                <a:solidFill>
                  <a:schemeClr val="tx1"/>
                </a:solidFill>
                <a:latin typeface="微软雅黑" pitchFamily="34" charset="-122"/>
                <a:ea typeface="微软雅黑" pitchFamily="34" charset="-122"/>
              </a:rPr>
              <a:t>、融资租赁：融资租赁租金保理业务；</a:t>
            </a:r>
          </a:p>
          <a:p>
            <a:pPr eaLnBrk="1" hangingPunct="1">
              <a:lnSpc>
                <a:spcPct val="150000"/>
              </a:lnSpc>
              <a:buFont typeface="Wingdings" pitchFamily="2" charset="2"/>
              <a:buNone/>
            </a:pPr>
            <a:r>
              <a:rPr lang="zh-CN" altLang="zh-CN" sz="1600" b="0">
                <a:solidFill>
                  <a:schemeClr val="tx1"/>
                </a:solidFill>
                <a:latin typeface="微软雅黑" pitchFamily="34" charset="-122"/>
                <a:ea typeface="微软雅黑" pitchFamily="34" charset="-122"/>
              </a:rPr>
              <a:t>10</a:t>
            </a:r>
            <a:r>
              <a:rPr lang="zh-CN" sz="1600" b="0">
                <a:solidFill>
                  <a:schemeClr val="tx1"/>
                </a:solidFill>
                <a:latin typeface="微软雅黑" pitchFamily="34" charset="-122"/>
                <a:ea typeface="微软雅黑" pitchFamily="34" charset="-122"/>
              </a:rPr>
              <a:t>、票据保理：围绕着商业承兑汇票（如国有企业集团）、银行承兑汇票而开展的贴现业务；</a:t>
            </a:r>
          </a:p>
          <a:p>
            <a:pPr eaLnBrk="1" hangingPunct="1">
              <a:lnSpc>
                <a:spcPct val="150000"/>
              </a:lnSpc>
              <a:buFont typeface="Wingdings" pitchFamily="2" charset="2"/>
              <a:buNone/>
            </a:pPr>
            <a:r>
              <a:rPr lang="zh-CN" altLang="zh-CN" sz="1600" b="0">
                <a:solidFill>
                  <a:schemeClr val="tx1"/>
                </a:solidFill>
                <a:latin typeface="微软雅黑" pitchFamily="34" charset="-122"/>
                <a:ea typeface="微软雅黑" pitchFamily="34" charset="-122"/>
              </a:rPr>
              <a:t>11</a:t>
            </a:r>
            <a:r>
              <a:rPr lang="zh-CN" sz="1600" b="0">
                <a:solidFill>
                  <a:schemeClr val="tx1"/>
                </a:solidFill>
                <a:latin typeface="微软雅黑" pitchFamily="34" charset="-122"/>
                <a:ea typeface="微软雅黑" pitchFamily="34" charset="-122"/>
              </a:rPr>
              <a:t>、出口退税：出口企业享有的出口退税应收账款；</a:t>
            </a:r>
          </a:p>
          <a:p>
            <a:pPr eaLnBrk="1" hangingPunct="1">
              <a:lnSpc>
                <a:spcPct val="150000"/>
              </a:lnSpc>
              <a:buFont typeface="Wingdings" pitchFamily="2" charset="2"/>
              <a:buNone/>
            </a:pPr>
            <a:r>
              <a:rPr lang="zh-CN" altLang="zh-CN" sz="1600" b="0">
                <a:solidFill>
                  <a:schemeClr val="tx1"/>
                </a:solidFill>
                <a:latin typeface="微软雅黑" pitchFamily="34" charset="-122"/>
                <a:ea typeface="微软雅黑" pitchFamily="34" charset="-122"/>
              </a:rPr>
              <a:t>12</a:t>
            </a:r>
            <a:r>
              <a:rPr lang="zh-CN" sz="1600" b="0">
                <a:solidFill>
                  <a:schemeClr val="tx1"/>
                </a:solidFill>
                <a:latin typeface="微软雅黑" pitchFamily="34" charset="-122"/>
                <a:ea typeface="微软雅黑" pitchFamily="34" charset="-122"/>
              </a:rPr>
              <a:t>、广告行业：广告代理应收账款；</a:t>
            </a:r>
          </a:p>
          <a:p>
            <a:pPr eaLnBrk="1" hangingPunct="1">
              <a:lnSpc>
                <a:spcPct val="150000"/>
              </a:lnSpc>
              <a:buFont typeface="Wingdings" pitchFamily="2" charset="2"/>
              <a:buNone/>
            </a:pPr>
            <a:r>
              <a:rPr lang="zh-CN" altLang="zh-CN" sz="1600" b="0">
                <a:solidFill>
                  <a:schemeClr val="tx1"/>
                </a:solidFill>
                <a:latin typeface="微软雅黑" pitchFamily="34" charset="-122"/>
                <a:ea typeface="微软雅黑" pitchFamily="34" charset="-122"/>
              </a:rPr>
              <a:t>13</a:t>
            </a:r>
            <a:r>
              <a:rPr lang="zh-CN" sz="1600" b="0">
                <a:solidFill>
                  <a:schemeClr val="tx1"/>
                </a:solidFill>
                <a:latin typeface="微软雅黑" pitchFamily="34" charset="-122"/>
                <a:ea typeface="微软雅黑" pitchFamily="34" charset="-122"/>
              </a:rPr>
              <a:t>、三农产业：种植业、养殖业、农机设备制造业、化肥农药供应等；</a:t>
            </a:r>
          </a:p>
          <a:p>
            <a:pPr eaLnBrk="1" hangingPunct="1">
              <a:lnSpc>
                <a:spcPct val="150000"/>
              </a:lnSpc>
              <a:buFont typeface="Wingdings" pitchFamily="2" charset="2"/>
              <a:buNone/>
            </a:pPr>
            <a:r>
              <a:rPr lang="zh-CN" altLang="zh-CN" sz="1600" b="0">
                <a:solidFill>
                  <a:schemeClr val="tx1"/>
                </a:solidFill>
                <a:latin typeface="微软雅黑" pitchFamily="34" charset="-122"/>
                <a:ea typeface="微软雅黑" pitchFamily="34" charset="-122"/>
              </a:rPr>
              <a:t>14</a:t>
            </a:r>
            <a:r>
              <a:rPr lang="zh-CN" sz="1600" b="0">
                <a:solidFill>
                  <a:schemeClr val="tx1"/>
                </a:solidFill>
                <a:latin typeface="微软雅黑" pitchFamily="34" charset="-122"/>
                <a:ea typeface="微软雅黑" pitchFamily="34" charset="-122"/>
              </a:rPr>
              <a:t>、电子商贸：围绕着电子商务平台的商户，应收账款结算；</a:t>
            </a:r>
          </a:p>
          <a:p>
            <a:pPr eaLnBrk="1" hangingPunct="1">
              <a:lnSpc>
                <a:spcPct val="150000"/>
              </a:lnSpc>
              <a:buFont typeface="Wingdings" pitchFamily="2" charset="2"/>
              <a:buNone/>
            </a:pPr>
            <a:r>
              <a:rPr lang="zh-CN" altLang="zh-CN" sz="1600" b="0">
                <a:solidFill>
                  <a:schemeClr val="tx1"/>
                </a:solidFill>
                <a:latin typeface="微软雅黑" pitchFamily="34" charset="-122"/>
                <a:ea typeface="微软雅黑" pitchFamily="34" charset="-122"/>
              </a:rPr>
              <a:t>15</a:t>
            </a:r>
            <a:r>
              <a:rPr lang="zh-CN" sz="1600" b="0">
                <a:solidFill>
                  <a:schemeClr val="tx1"/>
                </a:solidFill>
                <a:latin typeface="微软雅黑" pitchFamily="34" charset="-122"/>
                <a:ea typeface="微软雅黑" pitchFamily="34" charset="-122"/>
              </a:rPr>
              <a:t>、第三方支付：小微贷款、</a:t>
            </a:r>
            <a:r>
              <a:rPr lang="zh-CN" altLang="zh-CN" sz="1600" b="0">
                <a:solidFill>
                  <a:schemeClr val="tx1"/>
                </a:solidFill>
                <a:latin typeface="微软雅黑" pitchFamily="34" charset="-122"/>
                <a:ea typeface="微软雅黑" pitchFamily="34" charset="-122"/>
              </a:rPr>
              <a:t>POS</a:t>
            </a:r>
            <a:r>
              <a:rPr lang="zh-CN" sz="1600" b="0">
                <a:solidFill>
                  <a:schemeClr val="tx1"/>
                </a:solidFill>
                <a:latin typeface="微软雅黑" pitchFamily="34" charset="-122"/>
                <a:ea typeface="微软雅黑" pitchFamily="34" charset="-122"/>
              </a:rPr>
              <a:t>机“</a:t>
            </a:r>
            <a:r>
              <a:rPr lang="zh-CN" altLang="zh-CN" sz="1600" b="0">
                <a:solidFill>
                  <a:schemeClr val="tx1"/>
                </a:solidFill>
                <a:latin typeface="微软雅黑" pitchFamily="34" charset="-122"/>
                <a:ea typeface="微软雅黑" pitchFamily="34" charset="-122"/>
              </a:rPr>
              <a:t>T+1”</a:t>
            </a:r>
            <a:r>
              <a:rPr lang="zh-CN" sz="1600" b="0">
                <a:solidFill>
                  <a:schemeClr val="tx1"/>
                </a:solidFill>
                <a:latin typeface="微软雅黑" pitchFamily="34" charset="-122"/>
                <a:ea typeface="微软雅黑" pitchFamily="34" charset="-122"/>
              </a:rPr>
              <a:t>业务；</a:t>
            </a:r>
          </a:p>
          <a:p>
            <a:pPr eaLnBrk="1" hangingPunct="1">
              <a:lnSpc>
                <a:spcPct val="150000"/>
              </a:lnSpc>
              <a:buFont typeface="Wingdings" pitchFamily="2" charset="2"/>
              <a:buNone/>
            </a:pPr>
            <a:r>
              <a:rPr lang="zh-CN" altLang="zh-CN" sz="1600" b="0">
                <a:solidFill>
                  <a:schemeClr val="tx1"/>
                </a:solidFill>
                <a:latin typeface="微软雅黑" pitchFamily="34" charset="-122"/>
                <a:ea typeface="微软雅黑" pitchFamily="34" charset="-122"/>
              </a:rPr>
              <a:t>16</a:t>
            </a:r>
            <a:r>
              <a:rPr lang="zh-CN" sz="1600" b="0">
                <a:solidFill>
                  <a:schemeClr val="tx1"/>
                </a:solidFill>
                <a:latin typeface="微软雅黑" pitchFamily="34" charset="-122"/>
                <a:ea typeface="微软雅黑" pitchFamily="34" charset="-122"/>
              </a:rPr>
              <a:t>、其他贸易项下保理：纺织行业、钢贸行业、橡胶行业等。</a:t>
            </a:r>
          </a:p>
        </p:txBody>
      </p:sp>
      <p:sp>
        <p:nvSpPr>
          <p:cNvPr id="34819"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nvSpPr>
        <p:spPr bwMode="auto">
          <a:xfrm>
            <a:off x="323528" y="1341438"/>
            <a:ext cx="8004497" cy="4823866"/>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None/>
            </a:pPr>
            <a:r>
              <a:rPr lang="zh-CN" altLang="en-US" sz="2400" b="1" dirty="0">
                <a:latin typeface="微软雅黑" pitchFamily="34" charset="-122"/>
                <a:ea typeface="微软雅黑" pitchFamily="34" charset="-122"/>
              </a:rPr>
              <a:t>三、商业保理发展的现实问题</a:t>
            </a:r>
          </a:p>
          <a:p>
            <a:pPr marL="342900" indent="-342900">
              <a:spcBef>
                <a:spcPct val="20000"/>
              </a:spcBef>
              <a:buClr>
                <a:schemeClr val="hlink"/>
              </a:buClr>
              <a:buFont typeface="Wingdings" pitchFamily="2" charset="2"/>
              <a:buNone/>
            </a:pPr>
            <a:endParaRPr lang="zh-CN" altLang="en-US" dirty="0">
              <a:latin typeface="微软雅黑" pitchFamily="34" charset="-122"/>
              <a:ea typeface="微软雅黑" pitchFamily="34" charset="-122"/>
            </a:endParaRPr>
          </a:p>
          <a:p>
            <a:pPr marL="342900" indent="-342900">
              <a:spcBef>
                <a:spcPct val="20000"/>
              </a:spcBef>
              <a:buClr>
                <a:schemeClr val="hlink"/>
              </a:buClr>
              <a:buFont typeface="Wingdings" pitchFamily="2" charset="2"/>
              <a:buNone/>
            </a:pPr>
            <a:r>
              <a:rPr lang="zh-CN" altLang="en-US" b="1" dirty="0">
                <a:latin typeface="微软雅黑" pitchFamily="34" charset="-122"/>
                <a:ea typeface="微软雅黑" pitchFamily="34" charset="-122"/>
              </a:rPr>
              <a:t>1、融资渠道受限</a:t>
            </a:r>
          </a:p>
          <a:p>
            <a:pPr marL="342900" indent="-342900">
              <a:spcBef>
                <a:spcPct val="20000"/>
              </a:spcBef>
              <a:buClr>
                <a:schemeClr val="hlink"/>
              </a:buClr>
              <a:buFont typeface="Wingdings" pitchFamily="2" charset="2"/>
              <a:buNone/>
            </a:pPr>
            <a:r>
              <a:rPr lang="zh-CN" altLang="en-US" dirty="0">
                <a:latin typeface="微软雅黑" pitchFamily="34" charset="-122"/>
                <a:ea typeface="微软雅黑" pitchFamily="34" charset="-122"/>
              </a:rPr>
              <a:t>（1）银行仍然基于传统的授信模式，将商业保理公司作为一般企业授信客户；</a:t>
            </a:r>
          </a:p>
          <a:p>
            <a:pPr marL="342900" indent="-342900">
              <a:spcBef>
                <a:spcPct val="20000"/>
              </a:spcBef>
              <a:buClr>
                <a:schemeClr val="hlink"/>
              </a:buClr>
              <a:buFont typeface="Wingdings" pitchFamily="2" charset="2"/>
              <a:buNone/>
            </a:pPr>
            <a:r>
              <a:rPr lang="zh-CN" altLang="en-US" dirty="0">
                <a:latin typeface="微软雅黑" pitchFamily="34" charset="-122"/>
                <a:ea typeface="微软雅黑" pitchFamily="34" charset="-122"/>
              </a:rPr>
              <a:t>（2）银行自身保理业务门槛高且不专业导致“再保理”业务合作困难。</a:t>
            </a:r>
          </a:p>
          <a:p>
            <a:pPr marL="342900" indent="-342900">
              <a:spcBef>
                <a:spcPct val="20000"/>
              </a:spcBef>
              <a:buClr>
                <a:schemeClr val="hlink"/>
              </a:buClr>
              <a:buFont typeface="Wingdings" pitchFamily="2" charset="2"/>
              <a:buNone/>
            </a:pPr>
            <a:r>
              <a:rPr lang="zh-CN" altLang="en-US" dirty="0">
                <a:latin typeface="微软雅黑" pitchFamily="34" charset="-122"/>
                <a:ea typeface="微软雅黑" pitchFamily="34" charset="-122"/>
              </a:rPr>
              <a:t>（3）信托、基金、网贷等平台融资成本仍然居高不下。</a:t>
            </a:r>
          </a:p>
          <a:p>
            <a:pPr marL="342900" indent="-342900">
              <a:spcBef>
                <a:spcPct val="20000"/>
              </a:spcBef>
              <a:buClr>
                <a:schemeClr val="hlink"/>
              </a:buClr>
              <a:buFont typeface="Wingdings" pitchFamily="2" charset="2"/>
              <a:buNone/>
            </a:pPr>
            <a:endParaRPr lang="zh-CN" altLang="en-US" dirty="0">
              <a:latin typeface="微软雅黑" pitchFamily="34" charset="-122"/>
              <a:ea typeface="微软雅黑" pitchFamily="34" charset="-122"/>
            </a:endParaRPr>
          </a:p>
          <a:p>
            <a:pPr marL="342900" indent="-342900">
              <a:spcBef>
                <a:spcPct val="20000"/>
              </a:spcBef>
              <a:buClr>
                <a:schemeClr val="hlink"/>
              </a:buClr>
              <a:buFont typeface="Wingdings" pitchFamily="2" charset="2"/>
              <a:buNone/>
            </a:pPr>
            <a:r>
              <a:rPr lang="zh-CN" altLang="en-US" b="1" dirty="0">
                <a:latin typeface="微软雅黑" pitchFamily="34" charset="-122"/>
                <a:ea typeface="微软雅黑" pitchFamily="34" charset="-122"/>
              </a:rPr>
              <a:t>2、人才匮乏</a:t>
            </a:r>
          </a:p>
          <a:p>
            <a:pPr marL="342900" indent="-342900">
              <a:spcBef>
                <a:spcPct val="20000"/>
              </a:spcBef>
              <a:buClr>
                <a:schemeClr val="hlink"/>
              </a:buClr>
              <a:buFont typeface="Wingdings" pitchFamily="2" charset="2"/>
              <a:buNone/>
            </a:pPr>
            <a:r>
              <a:rPr lang="zh-CN" altLang="en-US" dirty="0">
                <a:latin typeface="微软雅黑" pitchFamily="34" charset="-122"/>
                <a:ea typeface="微软雅黑" pitchFamily="34" charset="-122"/>
              </a:rPr>
              <a:t>（1）行业发展初期，业内有商业保理经验的专业人才奇缺；</a:t>
            </a:r>
          </a:p>
          <a:p>
            <a:pPr marL="342900" indent="-342900">
              <a:spcBef>
                <a:spcPct val="20000"/>
              </a:spcBef>
              <a:buClr>
                <a:schemeClr val="hlink"/>
              </a:buClr>
              <a:buFont typeface="Wingdings" pitchFamily="2" charset="2"/>
              <a:buNone/>
            </a:pPr>
            <a:r>
              <a:rPr lang="zh-CN" altLang="en-US" dirty="0">
                <a:latin typeface="微软雅黑" pitchFamily="34" charset="-122"/>
                <a:ea typeface="微软雅黑" pitchFamily="34" charset="-122"/>
              </a:rPr>
              <a:t>（2）行业培训市场也处于初步发展阶段，且可能良莠不齐</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
        <p:nvSpPr>
          <p:cNvPr id="35843"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nvSpPr>
        <p:spPr bwMode="auto">
          <a:xfrm>
            <a:off x="179512" y="1340768"/>
            <a:ext cx="8784976" cy="4825082"/>
          </a:xfrm>
          <a:prstGeom prst="rect">
            <a:avLst/>
          </a:prstGeom>
          <a:noFill/>
          <a:ln w="9525">
            <a:noFill/>
            <a:miter lim="800000"/>
            <a:headEnd/>
            <a:tailEnd/>
          </a:ln>
        </p:spPr>
        <p:txBody>
          <a:bodyPr/>
          <a:lstStyle/>
          <a:p>
            <a:pPr marL="342900" indent="-342900">
              <a:lnSpc>
                <a:spcPct val="150000"/>
              </a:lnSpc>
              <a:spcBef>
                <a:spcPct val="20000"/>
              </a:spcBef>
              <a:buClr>
                <a:schemeClr val="hlink"/>
              </a:buClr>
              <a:buFont typeface="Wingdings" pitchFamily="2" charset="2"/>
              <a:buNone/>
            </a:pPr>
            <a:r>
              <a:rPr lang="zh-CN" altLang="en-US" b="1" dirty="0">
                <a:latin typeface="微软雅黑" pitchFamily="34" charset="-122"/>
                <a:ea typeface="微软雅黑" pitchFamily="34" charset="-122"/>
              </a:rPr>
              <a:t>3、法律法规及相关政策配套不够</a:t>
            </a:r>
            <a:r>
              <a:rPr lang="zh-CN" altLang="en-US" b="1" dirty="0" smtClean="0">
                <a:latin typeface="微软雅黑" pitchFamily="34" charset="-122"/>
                <a:ea typeface="微软雅黑" pitchFamily="34" charset="-122"/>
              </a:rPr>
              <a:t>完善</a:t>
            </a:r>
            <a:endParaRPr lang="zh-CN" altLang="en-US" b="1" dirty="0">
              <a:latin typeface="微软雅黑" pitchFamily="34" charset="-122"/>
              <a:ea typeface="微软雅黑" pitchFamily="34" charset="-122"/>
            </a:endParaRPr>
          </a:p>
          <a:p>
            <a:pPr marL="342900" indent="-342900">
              <a:lnSpc>
                <a:spcPct val="150000"/>
              </a:lnSpc>
              <a:spcBef>
                <a:spcPct val="20000"/>
              </a:spcBef>
              <a:buClr>
                <a:schemeClr val="hlink"/>
              </a:buClr>
              <a:buFont typeface="Wingdings" pitchFamily="2" charset="2"/>
              <a:buNone/>
            </a:pPr>
            <a:r>
              <a:rPr lang="zh-CN" altLang="en-US" dirty="0">
                <a:latin typeface="微软雅黑" pitchFamily="34" charset="-122"/>
                <a:ea typeface="微软雅黑" pitchFamily="34" charset="-122"/>
              </a:rPr>
              <a:t>（1）缺乏关于保理的立法，目前主要法律适用依据是《合同法》及各地试点办法，国际惯例作为参照</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pPr marL="342900" indent="-342900">
              <a:lnSpc>
                <a:spcPct val="150000"/>
              </a:lnSpc>
              <a:spcBef>
                <a:spcPct val="20000"/>
              </a:spcBef>
              <a:buClr>
                <a:schemeClr val="hlink"/>
              </a:buClr>
              <a:buFont typeface="Wingdings" pitchFamily="2" charset="2"/>
              <a:buNone/>
            </a:pPr>
            <a:r>
              <a:rPr lang="zh-CN" altLang="en-US" dirty="0" smtClean="0">
                <a:latin typeface="微软雅黑" pitchFamily="34" charset="-122"/>
                <a:ea typeface="微软雅黑" pitchFamily="34" charset="-122"/>
              </a:rPr>
              <a:t>（</a:t>
            </a:r>
            <a:r>
              <a:rPr lang="zh-CN" altLang="en-US" dirty="0">
                <a:latin typeface="微软雅黑" pitchFamily="34" charset="-122"/>
                <a:ea typeface="微软雅黑" pitchFamily="34" charset="-122"/>
              </a:rPr>
              <a:t>2）税收政策问题</a:t>
            </a:r>
          </a:p>
          <a:p>
            <a:pPr marL="342900" indent="-342900">
              <a:lnSpc>
                <a:spcPct val="150000"/>
              </a:lnSpc>
              <a:spcBef>
                <a:spcPct val="20000"/>
              </a:spcBef>
              <a:buClr>
                <a:schemeClr val="hlink"/>
              </a:buClr>
              <a:buFont typeface="Wingdings" pitchFamily="2" charset="2"/>
              <a:buNone/>
            </a:pPr>
            <a:r>
              <a:rPr lang="zh-CN" altLang="en-US" dirty="0">
                <a:latin typeface="微软雅黑" pitchFamily="34" charset="-122"/>
                <a:ea typeface="微软雅黑" pitchFamily="34" charset="-122"/>
              </a:rPr>
              <a:t>   征收营业税还是增值税？目前，商业保理公司尚未纳入营改增范围。</a:t>
            </a:r>
          </a:p>
          <a:p>
            <a:pPr marL="342900" indent="-342900">
              <a:lnSpc>
                <a:spcPct val="150000"/>
              </a:lnSpc>
              <a:spcBef>
                <a:spcPct val="20000"/>
              </a:spcBef>
              <a:buClr>
                <a:schemeClr val="hlink"/>
              </a:buClr>
              <a:buFont typeface="Wingdings" pitchFamily="2" charset="2"/>
              <a:buNone/>
            </a:pPr>
            <a:r>
              <a:rPr lang="zh-CN" altLang="en-US" dirty="0">
                <a:latin typeface="微软雅黑" pitchFamily="34" charset="-122"/>
                <a:ea typeface="微软雅黑" pitchFamily="34" charset="-122"/>
              </a:rPr>
              <a:t>   </a:t>
            </a:r>
            <a:r>
              <a:rPr lang="zh-CN" altLang="en-US" dirty="0" smtClean="0">
                <a:latin typeface="微软雅黑" pitchFamily="34" charset="-122"/>
                <a:ea typeface="微软雅黑" pitchFamily="34" charset="-122"/>
              </a:rPr>
              <a:t>预计</a:t>
            </a:r>
            <a:r>
              <a:rPr lang="en-US" altLang="zh-CN" dirty="0" smtClean="0">
                <a:latin typeface="微软雅黑" pitchFamily="34" charset="-122"/>
                <a:ea typeface="微软雅黑" pitchFamily="34" charset="-122"/>
              </a:rPr>
              <a:t>2016</a:t>
            </a:r>
            <a:r>
              <a:rPr lang="zh-CN" altLang="en-US" dirty="0" smtClean="0">
                <a:latin typeface="微软雅黑" pitchFamily="34" charset="-122"/>
                <a:ea typeface="微软雅黑" pitchFamily="34" charset="-122"/>
              </a:rPr>
              <a:t>年起全部营改增。</a:t>
            </a:r>
            <a:endParaRPr lang="zh-CN" altLang="en-US" dirty="0">
              <a:latin typeface="微软雅黑" pitchFamily="34" charset="-122"/>
              <a:ea typeface="微软雅黑" pitchFamily="34" charset="-122"/>
            </a:endParaRPr>
          </a:p>
          <a:p>
            <a:pPr marL="342900" indent="-342900">
              <a:lnSpc>
                <a:spcPct val="150000"/>
              </a:lnSpc>
              <a:spcBef>
                <a:spcPct val="20000"/>
              </a:spcBef>
              <a:buClr>
                <a:schemeClr val="hlink"/>
              </a:buClr>
              <a:buFont typeface="Wingdings" pitchFamily="2" charset="2"/>
              <a:buNone/>
            </a:pPr>
            <a:r>
              <a:rPr lang="zh-CN" altLang="en-US" dirty="0">
                <a:latin typeface="微软雅黑" pitchFamily="34" charset="-122"/>
                <a:ea typeface="微软雅黑" pitchFamily="34" charset="-122"/>
              </a:rPr>
              <a:t>   </a:t>
            </a:r>
            <a:r>
              <a:rPr lang="zh-CN" altLang="en-US" dirty="0" smtClean="0">
                <a:latin typeface="微软雅黑" pitchFamily="34" charset="-122"/>
                <a:ea typeface="微软雅黑" pitchFamily="34" charset="-122"/>
              </a:rPr>
              <a:t>差额征税的问题？</a:t>
            </a:r>
            <a:endParaRPr lang="zh-CN" altLang="en-US" dirty="0">
              <a:latin typeface="微软雅黑" pitchFamily="34" charset="-122"/>
              <a:ea typeface="微软雅黑" pitchFamily="34" charset="-122"/>
            </a:endParaRPr>
          </a:p>
          <a:p>
            <a:pPr marL="342900" indent="-342900">
              <a:lnSpc>
                <a:spcPct val="150000"/>
              </a:lnSpc>
              <a:spcBef>
                <a:spcPct val="20000"/>
              </a:spcBef>
              <a:buClr>
                <a:schemeClr val="hlink"/>
              </a:buClr>
              <a:buFont typeface="Wingdings" pitchFamily="2" charset="2"/>
              <a:buNone/>
            </a:pPr>
            <a:r>
              <a:rPr lang="zh-CN" altLang="en-US" dirty="0">
                <a:latin typeface="微软雅黑" pitchFamily="34" charset="-122"/>
                <a:ea typeface="微软雅黑" pitchFamily="34" charset="-122"/>
              </a:rPr>
              <a:t>（3</a:t>
            </a:r>
            <a:r>
              <a:rPr lang="zh-CN" altLang="en-US" dirty="0" smtClean="0">
                <a:latin typeface="微软雅黑" pitchFamily="34" charset="-122"/>
                <a:ea typeface="微软雅黑" pitchFamily="34" charset="-122"/>
              </a:rPr>
              <a:t>）各地高院的审判纪要未能准确理解保理业务，司法实践处于尴尬境地。</a:t>
            </a:r>
            <a:endParaRPr lang="zh-CN" altLang="en-US" dirty="0">
              <a:latin typeface="微软雅黑" pitchFamily="34" charset="-122"/>
              <a:ea typeface="微软雅黑" pitchFamily="34" charset="-122"/>
            </a:endParaRPr>
          </a:p>
          <a:p>
            <a:pPr marL="342900" indent="-342900">
              <a:lnSpc>
                <a:spcPct val="150000"/>
              </a:lnSpc>
              <a:spcBef>
                <a:spcPct val="20000"/>
              </a:spcBef>
              <a:buClr>
                <a:schemeClr val="hlink"/>
              </a:buClr>
              <a:buFont typeface="Wingdings" pitchFamily="2" charset="2"/>
              <a:buNone/>
            </a:pPr>
            <a:r>
              <a:rPr lang="zh-CN" altLang="en-US" dirty="0">
                <a:latin typeface="微软雅黑" pitchFamily="34" charset="-122"/>
                <a:ea typeface="微软雅黑" pitchFamily="34" charset="-122"/>
              </a:rPr>
              <a:t>（4）国际保理业务中，</a:t>
            </a:r>
            <a:r>
              <a:rPr lang="zh-CN" altLang="en-US" dirty="0" smtClean="0">
                <a:latin typeface="微软雅黑" pitchFamily="34" charset="-122"/>
                <a:ea typeface="微软雅黑" pitchFamily="34" charset="-122"/>
              </a:rPr>
              <a:t>外汇结算等</a:t>
            </a:r>
            <a:r>
              <a:rPr lang="zh-CN" altLang="en-US" dirty="0">
                <a:latin typeface="微软雅黑" pitchFamily="34" charset="-122"/>
                <a:ea typeface="微软雅黑" pitchFamily="34" charset="-122"/>
              </a:rPr>
              <a:t>问题尚未解决。</a:t>
            </a:r>
          </a:p>
          <a:p>
            <a:pPr marL="342900" indent="-342900">
              <a:spcBef>
                <a:spcPct val="20000"/>
              </a:spcBef>
              <a:buClr>
                <a:schemeClr val="hlink"/>
              </a:buClr>
              <a:buFont typeface="Wingdings" pitchFamily="2" charset="2"/>
              <a:buNone/>
            </a:pPr>
            <a:r>
              <a:rPr lang="zh-CN" altLang="en-US" sz="2400" b="1" dirty="0">
                <a:latin typeface="楷体_GB2312" pitchFamily="49" charset="-122"/>
                <a:ea typeface="楷体_GB2312" pitchFamily="49" charset="-122"/>
              </a:rPr>
              <a:t>  </a:t>
            </a:r>
            <a:endParaRPr lang="zh-CN" altLang="en-US" sz="2000" dirty="0">
              <a:latin typeface="楷体_GB2312" pitchFamily="49" charset="-122"/>
              <a:ea typeface="楷体_GB2312" pitchFamily="49" charset="-122"/>
            </a:endParaRPr>
          </a:p>
          <a:p>
            <a:pPr marL="342900" indent="-342900">
              <a:spcBef>
                <a:spcPct val="20000"/>
              </a:spcBef>
              <a:buClr>
                <a:schemeClr val="hlink"/>
              </a:buClr>
              <a:buFont typeface="Wingdings" pitchFamily="2" charset="2"/>
              <a:buNone/>
            </a:pPr>
            <a:endParaRPr lang="zh-CN" altLang="en-US" dirty="0">
              <a:latin typeface="楷体_GB2312" pitchFamily="49" charset="-122"/>
              <a:ea typeface="楷体_GB2312" pitchFamily="49" charset="-122"/>
            </a:endParaRPr>
          </a:p>
        </p:txBody>
      </p:sp>
      <p:sp>
        <p:nvSpPr>
          <p:cNvPr id="36867"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nvSpPr>
        <p:spPr bwMode="auto">
          <a:xfrm>
            <a:off x="468313" y="1270000"/>
            <a:ext cx="7786687" cy="5545138"/>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None/>
            </a:pPr>
            <a:r>
              <a:rPr lang="zh-CN" altLang="en-US" sz="2000" b="1" dirty="0">
                <a:latin typeface="微软雅黑" pitchFamily="34" charset="-122"/>
                <a:ea typeface="微软雅黑" pitchFamily="34" charset="-122"/>
              </a:rPr>
              <a:t>四、商业保理的发展前景与趋势</a:t>
            </a:r>
          </a:p>
          <a:p>
            <a:pPr marL="342900" indent="-342900">
              <a:spcBef>
                <a:spcPct val="20000"/>
              </a:spcBef>
              <a:buClr>
                <a:schemeClr val="hlink"/>
              </a:buClr>
              <a:buFont typeface="Wingdings" pitchFamily="2" charset="2"/>
              <a:buNone/>
            </a:pPr>
            <a:endParaRPr lang="zh-CN" altLang="en-US" dirty="0">
              <a:latin typeface="微软雅黑" pitchFamily="34" charset="-122"/>
              <a:ea typeface="微软雅黑" pitchFamily="34" charset="-122"/>
            </a:endParaRPr>
          </a:p>
          <a:p>
            <a:pPr marL="342900" indent="-342900">
              <a:spcBef>
                <a:spcPct val="20000"/>
              </a:spcBef>
              <a:buClr>
                <a:schemeClr val="hlink"/>
              </a:buClr>
              <a:buFont typeface="Wingdings" pitchFamily="2" charset="2"/>
              <a:buNone/>
            </a:pPr>
            <a:r>
              <a:rPr lang="zh-CN" altLang="en-US" dirty="0">
                <a:latin typeface="微软雅黑" pitchFamily="34" charset="-122"/>
                <a:ea typeface="微软雅黑" pitchFamily="34" charset="-122"/>
              </a:rPr>
              <a:t>1</a:t>
            </a:r>
            <a:r>
              <a:rPr lang="zh-CN" altLang="en-US" dirty="0" smtClean="0">
                <a:latin typeface="微软雅黑" pitchFamily="34" charset="-122"/>
                <a:ea typeface="微软雅黑" pitchFamily="34" charset="-122"/>
              </a:rPr>
              <a:t>、商务部管理办法出台之后，保理行业将形成</a:t>
            </a:r>
            <a:r>
              <a:rPr lang="zh-CN" altLang="en-US" dirty="0">
                <a:latin typeface="微软雅黑" pitchFamily="34" charset="-122"/>
                <a:ea typeface="微软雅黑" pitchFamily="34" charset="-122"/>
              </a:rPr>
              <a:t>全国布局；</a:t>
            </a:r>
          </a:p>
          <a:p>
            <a:pPr marL="342900" indent="-342900">
              <a:lnSpc>
                <a:spcPct val="120000"/>
              </a:lnSpc>
              <a:spcBef>
                <a:spcPct val="20000"/>
              </a:spcBef>
              <a:buClr>
                <a:schemeClr val="hlink"/>
              </a:buClr>
              <a:buFont typeface="Wingdings" pitchFamily="2" charset="2"/>
              <a:buNone/>
            </a:pPr>
            <a:r>
              <a:rPr lang="zh-CN" altLang="en-US" dirty="0">
                <a:latin typeface="微软雅黑" pitchFamily="34" charset="-122"/>
                <a:ea typeface="微软雅黑" pitchFamily="34" charset="-122"/>
              </a:rPr>
              <a:t>2</a:t>
            </a:r>
            <a:r>
              <a:rPr lang="zh-CN" altLang="en-US" dirty="0" smtClean="0">
                <a:latin typeface="微软雅黑" pitchFamily="34" charset="-122"/>
                <a:ea typeface="微软雅黑" pitchFamily="34" charset="-122"/>
              </a:rPr>
              <a:t>、商务部管理办法放宽准</a:t>
            </a:r>
            <a:r>
              <a:rPr lang="zh-CN" altLang="en-US" dirty="0">
                <a:latin typeface="微软雅黑" pitchFamily="34" charset="-122"/>
                <a:ea typeface="微软雅黑" pitchFamily="34" charset="-122"/>
              </a:rPr>
              <a:t>入门槛，加强行业监管；</a:t>
            </a:r>
          </a:p>
          <a:p>
            <a:pPr marL="342900" indent="-342900">
              <a:lnSpc>
                <a:spcPct val="120000"/>
              </a:lnSpc>
              <a:spcBef>
                <a:spcPct val="20000"/>
              </a:spcBef>
              <a:buClr>
                <a:schemeClr val="hlink"/>
              </a:buClr>
              <a:buFont typeface="Wingdings" pitchFamily="2" charset="2"/>
              <a:buNone/>
            </a:pPr>
            <a:r>
              <a:rPr lang="zh-CN" altLang="en-US" dirty="0">
                <a:latin typeface="微软雅黑" pitchFamily="34" charset="-122"/>
                <a:ea typeface="微软雅黑" pitchFamily="34" charset="-122"/>
              </a:rPr>
              <a:t>3、最高院</a:t>
            </a:r>
            <a:r>
              <a:rPr lang="zh-CN" altLang="en-US" dirty="0" smtClean="0">
                <a:latin typeface="微软雅黑" pitchFamily="34" charset="-122"/>
                <a:ea typeface="微软雅黑" pitchFamily="34" charset="-122"/>
              </a:rPr>
              <a:t>预计出台</a:t>
            </a:r>
            <a:r>
              <a:rPr lang="zh-CN" altLang="en-US" dirty="0">
                <a:latin typeface="微软雅黑" pitchFamily="34" charset="-122"/>
                <a:ea typeface="微软雅黑" pitchFamily="34" charset="-122"/>
              </a:rPr>
              <a:t>《关于保理合同适用法律问题的司法解释》，就保理相关的法律问题提供司法依据。</a:t>
            </a:r>
          </a:p>
          <a:p>
            <a:pPr marL="342900" indent="-342900">
              <a:lnSpc>
                <a:spcPct val="120000"/>
              </a:lnSpc>
              <a:spcBef>
                <a:spcPct val="20000"/>
              </a:spcBef>
              <a:buClr>
                <a:schemeClr val="hlink"/>
              </a:buClr>
              <a:buFont typeface="Wingdings" pitchFamily="2" charset="2"/>
              <a:buNone/>
            </a:pPr>
            <a:r>
              <a:rPr lang="zh-CN" altLang="en-US" dirty="0">
                <a:latin typeface="微软雅黑" pitchFamily="34" charset="-122"/>
                <a:ea typeface="微软雅黑" pitchFamily="34" charset="-122"/>
              </a:rPr>
              <a:t>4、国务院将信用体系建设列入十二五规划的重要议题；</a:t>
            </a:r>
          </a:p>
          <a:p>
            <a:pPr marL="342900" indent="-342900">
              <a:lnSpc>
                <a:spcPct val="120000"/>
              </a:lnSpc>
              <a:spcBef>
                <a:spcPct val="20000"/>
              </a:spcBef>
              <a:buClr>
                <a:schemeClr val="hlink"/>
              </a:buClr>
              <a:buFont typeface="Wingdings" pitchFamily="2" charset="2"/>
              <a:buNone/>
            </a:pPr>
            <a:r>
              <a:rPr lang="zh-CN" altLang="en-US" dirty="0">
                <a:latin typeface="微软雅黑" pitchFamily="34" charset="-122"/>
                <a:ea typeface="微软雅黑" pitchFamily="34" charset="-122"/>
              </a:rPr>
              <a:t>5、全国企业信用信息公示系统的运行；</a:t>
            </a:r>
          </a:p>
          <a:p>
            <a:pPr marL="342900" indent="-342900">
              <a:lnSpc>
                <a:spcPct val="120000"/>
              </a:lnSpc>
              <a:spcBef>
                <a:spcPct val="20000"/>
              </a:spcBef>
              <a:buClr>
                <a:schemeClr val="hlink"/>
              </a:buClr>
              <a:buFont typeface="Wingdings" pitchFamily="2" charset="2"/>
              <a:buNone/>
            </a:pPr>
            <a:r>
              <a:rPr lang="zh-CN" altLang="en-US" dirty="0">
                <a:latin typeface="微软雅黑" pitchFamily="34" charset="-122"/>
                <a:ea typeface="微软雅黑" pitchFamily="34" charset="-122"/>
              </a:rPr>
              <a:t>6、中国裁判文书网将判决书统一上网；</a:t>
            </a:r>
          </a:p>
          <a:p>
            <a:pPr marL="342900" indent="-342900">
              <a:lnSpc>
                <a:spcPct val="120000"/>
              </a:lnSpc>
              <a:spcBef>
                <a:spcPct val="20000"/>
              </a:spcBef>
              <a:buClr>
                <a:schemeClr val="hlink"/>
              </a:buClr>
              <a:buFont typeface="Wingdings" pitchFamily="2" charset="2"/>
              <a:buNone/>
            </a:pPr>
            <a:r>
              <a:rPr lang="zh-CN" altLang="en-US" dirty="0">
                <a:latin typeface="微软雅黑" pitchFamily="34" charset="-122"/>
                <a:ea typeface="微软雅黑" pitchFamily="34" charset="-122"/>
              </a:rPr>
              <a:t>7、全国被执行人信息网将被执行案件全部上网，与央行等对接；</a:t>
            </a:r>
          </a:p>
          <a:p>
            <a:pPr marL="342900" indent="-342900">
              <a:lnSpc>
                <a:spcPct val="120000"/>
              </a:lnSpc>
              <a:spcBef>
                <a:spcPct val="20000"/>
              </a:spcBef>
              <a:buClr>
                <a:schemeClr val="hlink"/>
              </a:buClr>
              <a:buFont typeface="Wingdings" pitchFamily="2" charset="2"/>
              <a:buNone/>
            </a:pPr>
            <a:r>
              <a:rPr lang="zh-CN" altLang="en-US" dirty="0">
                <a:latin typeface="微软雅黑" pitchFamily="34" charset="-122"/>
                <a:ea typeface="微软雅黑" pitchFamily="34" charset="-122"/>
              </a:rPr>
              <a:t>8、全国法院失信被执行人名单公布，禁止乘坐高铁、飞机、星级酒店等，有的在公交车上轮流播放。</a:t>
            </a:r>
          </a:p>
        </p:txBody>
      </p:sp>
      <p:sp>
        <p:nvSpPr>
          <p:cNvPr id="37891"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nvSpPr>
        <p:spPr bwMode="auto">
          <a:xfrm>
            <a:off x="684213" y="2276475"/>
            <a:ext cx="8002587" cy="1944688"/>
          </a:xfrm>
          <a:prstGeom prst="rect">
            <a:avLst/>
          </a:prstGeom>
          <a:noFill/>
          <a:ln w="9525">
            <a:noFill/>
            <a:miter lim="800000"/>
            <a:headEnd/>
            <a:tailEnd/>
          </a:ln>
        </p:spPr>
        <p:txBody>
          <a:bodyPr/>
          <a:lstStyle/>
          <a:p>
            <a:pPr marL="342900" indent="-342900">
              <a:lnSpc>
                <a:spcPct val="200000"/>
              </a:lnSpc>
              <a:spcBef>
                <a:spcPct val="20000"/>
              </a:spcBef>
              <a:buClr>
                <a:schemeClr val="hlink"/>
              </a:buClr>
              <a:buFont typeface="Wingdings" pitchFamily="2" charset="2"/>
              <a:buNone/>
            </a:pPr>
            <a:r>
              <a:rPr lang="zh-CN" altLang="en-US" sz="2800" b="1" dirty="0">
                <a:solidFill>
                  <a:schemeClr val="accent2"/>
                </a:solidFill>
                <a:latin typeface="楷体_GB2312" pitchFamily="49" charset="-122"/>
                <a:ea typeface="楷体_GB2312" pitchFamily="49" charset="-122"/>
              </a:rPr>
              <a:t>  </a:t>
            </a:r>
            <a:r>
              <a:rPr lang="zh-CN" altLang="en-US" sz="2800" b="1" dirty="0" smtClean="0">
                <a:solidFill>
                  <a:schemeClr val="accent2"/>
                </a:solidFill>
                <a:latin typeface="楷体_GB2312" pitchFamily="49" charset="-122"/>
                <a:ea typeface="楷体_GB2312" pitchFamily="49" charset="-122"/>
              </a:rPr>
              <a:t>  </a:t>
            </a:r>
            <a:r>
              <a:rPr lang="zh-CN" altLang="en-US" sz="2800" b="1" dirty="0" smtClean="0">
                <a:latin typeface="微软雅黑" pitchFamily="34" charset="-122"/>
                <a:ea typeface="微软雅黑" pitchFamily="34" charset="-122"/>
              </a:rPr>
              <a:t>信用</a:t>
            </a:r>
            <a:r>
              <a:rPr lang="zh-CN" altLang="en-US" sz="2800" b="1" dirty="0">
                <a:latin typeface="微软雅黑" pitchFamily="34" charset="-122"/>
                <a:ea typeface="微软雅黑" pitchFamily="34" charset="-122"/>
              </a:rPr>
              <a:t>体系的建设将有力推动商业保理行业的</a:t>
            </a:r>
            <a:r>
              <a:rPr lang="zh-CN" altLang="en-US" sz="2800" b="1" dirty="0" smtClean="0">
                <a:latin typeface="微软雅黑" pitchFamily="34" charset="-122"/>
                <a:ea typeface="微软雅黑" pitchFamily="34" charset="-122"/>
              </a:rPr>
              <a:t>发展</a:t>
            </a:r>
            <a:r>
              <a:rPr lang="zh-CN" altLang="en-US" sz="2800" b="1" dirty="0">
                <a:latin typeface="微软雅黑" pitchFamily="34" charset="-122"/>
                <a:ea typeface="微软雅黑" pitchFamily="34" charset="-122"/>
              </a:rPr>
              <a:t>，使进口保理和国内双保理成为可能！</a:t>
            </a:r>
            <a:endParaRPr lang="zh-CN" altLang="en-US" sz="2800" dirty="0">
              <a:latin typeface="微软雅黑" pitchFamily="34" charset="-122"/>
              <a:ea typeface="微软雅黑" pitchFamily="34" charset="-122"/>
            </a:endParaRPr>
          </a:p>
        </p:txBody>
      </p:sp>
      <p:sp>
        <p:nvSpPr>
          <p:cNvPr id="38915"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nvSpPr>
        <p:spPr bwMode="auto">
          <a:xfrm>
            <a:off x="755650" y="1270000"/>
            <a:ext cx="7786688" cy="4895850"/>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None/>
            </a:pPr>
            <a:r>
              <a:rPr lang="zh-CN" altLang="en-US" sz="3600" b="1">
                <a:latin typeface="微软雅黑" pitchFamily="34" charset="-122"/>
                <a:ea typeface="微软雅黑" pitchFamily="34" charset="-122"/>
              </a:rPr>
              <a:t>我们相信：</a:t>
            </a:r>
          </a:p>
          <a:p>
            <a:pPr marL="342900" indent="-342900">
              <a:spcBef>
                <a:spcPct val="20000"/>
              </a:spcBef>
              <a:buClr>
                <a:schemeClr val="hlink"/>
              </a:buClr>
              <a:buFont typeface="Wingdings" pitchFamily="2" charset="2"/>
              <a:buNone/>
            </a:pPr>
            <a:endParaRPr lang="zh-CN" altLang="en-US" sz="3600" b="1">
              <a:latin typeface="微软雅黑" pitchFamily="34" charset="-122"/>
              <a:ea typeface="微软雅黑" pitchFamily="34" charset="-122"/>
            </a:endParaRPr>
          </a:p>
          <a:p>
            <a:pPr marL="342900" indent="-342900">
              <a:spcBef>
                <a:spcPct val="20000"/>
              </a:spcBef>
              <a:buClr>
                <a:schemeClr val="hlink"/>
              </a:buClr>
              <a:buFont typeface="Wingdings" pitchFamily="2" charset="2"/>
              <a:buNone/>
            </a:pPr>
            <a:endParaRPr lang="zh-CN" altLang="en-US" sz="3600" b="1">
              <a:latin typeface="微软雅黑" pitchFamily="34" charset="-122"/>
              <a:ea typeface="微软雅黑" pitchFamily="34" charset="-122"/>
            </a:endParaRPr>
          </a:p>
          <a:p>
            <a:pPr marL="342900" indent="-342900">
              <a:spcBef>
                <a:spcPct val="20000"/>
              </a:spcBef>
              <a:buClr>
                <a:schemeClr val="hlink"/>
              </a:buClr>
              <a:buFont typeface="Wingdings" pitchFamily="2" charset="2"/>
              <a:buNone/>
            </a:pPr>
            <a:r>
              <a:rPr lang="zh-CN" altLang="en-US" sz="3600" b="1">
                <a:latin typeface="微软雅黑" pitchFamily="34" charset="-122"/>
                <a:ea typeface="微软雅黑" pitchFamily="34" charset="-122"/>
              </a:rPr>
              <a:t>                 </a:t>
            </a:r>
            <a:r>
              <a:rPr lang="zh-CN" altLang="en-US" sz="4800" b="1">
                <a:latin typeface="微软雅黑" pitchFamily="34" charset="-122"/>
                <a:ea typeface="微软雅黑" pitchFamily="34" charset="-122"/>
              </a:rPr>
              <a:t>剩者为王！</a:t>
            </a:r>
          </a:p>
          <a:p>
            <a:pPr marL="342900" indent="-342900">
              <a:spcBef>
                <a:spcPct val="20000"/>
              </a:spcBef>
              <a:buClr>
                <a:schemeClr val="hlink"/>
              </a:buClr>
              <a:buFont typeface="Wingdings" pitchFamily="2" charset="2"/>
              <a:buNone/>
            </a:pPr>
            <a:endParaRPr lang="zh-CN" altLang="en-US" sz="3600" b="1">
              <a:latin typeface="Verdana" pitchFamily="34" charset="0"/>
              <a:ea typeface="楷体_GB2312" pitchFamily="49" charset="-122"/>
            </a:endParaRPr>
          </a:p>
          <a:p>
            <a:pPr marL="342900" indent="-342900">
              <a:spcBef>
                <a:spcPct val="20000"/>
              </a:spcBef>
              <a:buClr>
                <a:schemeClr val="hlink"/>
              </a:buClr>
              <a:buFont typeface="Wingdings" pitchFamily="2" charset="2"/>
              <a:buNone/>
            </a:pPr>
            <a:endParaRPr lang="zh-CN" altLang="en-US" sz="3600" b="1">
              <a:solidFill>
                <a:schemeClr val="accent2"/>
              </a:solidFill>
              <a:latin typeface="Verdana" pitchFamily="34" charset="0"/>
              <a:ea typeface="楷体_GB2312" pitchFamily="49" charset="-122"/>
            </a:endParaRPr>
          </a:p>
          <a:p>
            <a:pPr marL="342900" indent="-342900">
              <a:spcBef>
                <a:spcPct val="20000"/>
              </a:spcBef>
              <a:buClr>
                <a:schemeClr val="hlink"/>
              </a:buClr>
              <a:buFont typeface="Wingdings" pitchFamily="2" charset="2"/>
              <a:buNone/>
            </a:pPr>
            <a:endParaRPr lang="zh-CN" altLang="en-US" b="1">
              <a:solidFill>
                <a:schemeClr val="accent2"/>
              </a:solidFill>
              <a:latin typeface="Verdana" pitchFamily="34" charset="0"/>
            </a:endParaRPr>
          </a:p>
          <a:p>
            <a:pPr marL="342900" indent="-342900">
              <a:spcBef>
                <a:spcPct val="20000"/>
              </a:spcBef>
              <a:buClr>
                <a:schemeClr val="hlink"/>
              </a:buClr>
              <a:buFont typeface="Wingdings" pitchFamily="2" charset="2"/>
              <a:buNone/>
            </a:pPr>
            <a:endParaRPr lang="zh-CN" altLang="en-US" b="1">
              <a:solidFill>
                <a:schemeClr val="accent2"/>
              </a:solidFill>
              <a:latin typeface="Verdana" pitchFamily="34" charset="0"/>
            </a:endParaRPr>
          </a:p>
        </p:txBody>
      </p:sp>
      <p:sp>
        <p:nvSpPr>
          <p:cNvPr id="40963"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52413" y="2420938"/>
            <a:ext cx="8208962" cy="584775"/>
          </a:xfrm>
          <a:prstGeom prst="rect">
            <a:avLst/>
          </a:prstGeom>
          <a:noFill/>
          <a:ln w="9525">
            <a:noFill/>
            <a:miter lim="800000"/>
            <a:headEnd/>
            <a:tailEnd/>
          </a:ln>
        </p:spPr>
        <p:txBody>
          <a:bodyPr>
            <a:spAutoFit/>
          </a:bodyPr>
          <a:lstStyle/>
          <a:p>
            <a:pPr algn="ctr"/>
            <a:r>
              <a:rPr lang="zh-CN" altLang="en-US" sz="3200" b="1" dirty="0">
                <a:latin typeface="微软雅黑" pitchFamily="34" charset="-122"/>
                <a:ea typeface="微软雅黑" pitchFamily="34" charset="-122"/>
              </a:rPr>
              <a:t>第二篇 商业保理的核心价值</a:t>
            </a:r>
            <a:r>
              <a:rPr lang="zh-CN" altLang="en-US" sz="3200" b="1" dirty="0" smtClean="0">
                <a:latin typeface="微软雅黑" pitchFamily="34" charset="-122"/>
                <a:ea typeface="微软雅黑" pitchFamily="34" charset="-122"/>
              </a:rPr>
              <a:t>及其应用</a:t>
            </a:r>
            <a:endParaRPr lang="zh-CN" altLang="en-US" sz="3200" b="1" dirty="0">
              <a:latin typeface="微软雅黑" pitchFamily="34" charset="-122"/>
              <a:ea typeface="微软雅黑" pitchFamily="34" charset="-122"/>
            </a:endParaRPr>
          </a:p>
        </p:txBody>
      </p:sp>
      <p:sp>
        <p:nvSpPr>
          <p:cNvPr id="41987"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Rectangle 2"/>
          <p:cNvSpPr>
            <a:spLocks noGrp="1" noChangeArrowheads="1"/>
          </p:cNvSpPr>
          <p:nvPr/>
        </p:nvSpPr>
        <p:spPr bwMode="auto">
          <a:xfrm>
            <a:off x="252413" y="1196975"/>
            <a:ext cx="8785225" cy="5902325"/>
          </a:xfrm>
          <a:prstGeom prst="rect">
            <a:avLst/>
          </a:prstGeom>
          <a:noFill/>
          <a:ln w="9525">
            <a:noFill/>
            <a:miter lim="800000"/>
            <a:headEnd/>
            <a:tailEnd/>
          </a:ln>
          <a:effectLst/>
        </p:spPr>
        <p:txBody>
          <a:bodyPr/>
          <a:lstStyle/>
          <a:p>
            <a:pPr marL="342900" indent="-342900">
              <a:spcBef>
                <a:spcPct val="20000"/>
              </a:spcBef>
              <a:buClr>
                <a:schemeClr val="hlink"/>
              </a:buClr>
              <a:buFont typeface="Wingdings" pitchFamily="2" charset="2"/>
              <a:buNone/>
            </a:pPr>
            <a:r>
              <a:rPr lang="zh-CN" altLang="en-US" b="1">
                <a:latin typeface="微软雅黑" pitchFamily="34" charset="-122"/>
                <a:ea typeface="微软雅黑" pitchFamily="34" charset="-122"/>
              </a:rPr>
              <a:t>一、国际惯例对保理的定义？</a:t>
            </a:r>
          </a:p>
          <a:p>
            <a:pPr marL="342900" indent="-342900">
              <a:spcBef>
                <a:spcPct val="20000"/>
              </a:spcBef>
              <a:buClr>
                <a:schemeClr val="hlink"/>
              </a:buClr>
              <a:buFont typeface="Wingdings" pitchFamily="2" charset="2"/>
              <a:buNone/>
            </a:pPr>
            <a:endParaRPr lang="zh-CN" altLang="en-US" b="1">
              <a:latin typeface="微软雅黑" pitchFamily="34" charset="-122"/>
              <a:ea typeface="微软雅黑" pitchFamily="34" charset="-122"/>
            </a:endParaRPr>
          </a:p>
          <a:p>
            <a:pPr marL="342900" indent="-342900">
              <a:spcBef>
                <a:spcPct val="20000"/>
              </a:spcBef>
              <a:buClr>
                <a:schemeClr val="hlink"/>
              </a:buClr>
              <a:buFont typeface="Wingdings" pitchFamily="2" charset="2"/>
              <a:buNone/>
            </a:pPr>
            <a:r>
              <a:rPr lang="zh-CN" altLang="en-US" sz="2000" b="1">
                <a:latin typeface="微软雅黑" pitchFamily="34" charset="-122"/>
                <a:ea typeface="微软雅黑" pitchFamily="34" charset="-122"/>
              </a:rPr>
              <a:t>  1、国际保理商联合会 （FCI）：国际保理通则</a:t>
            </a:r>
          </a:p>
          <a:p>
            <a:pPr marL="342900" indent="-342900">
              <a:spcBef>
                <a:spcPct val="20000"/>
              </a:spcBef>
              <a:buClr>
                <a:schemeClr val="hlink"/>
              </a:buClr>
              <a:buFont typeface="Wingdings" pitchFamily="2" charset="2"/>
              <a:buNone/>
            </a:pPr>
            <a:endParaRPr lang="zh-CN" altLang="en-US" sz="2000" b="1">
              <a:latin typeface="微软雅黑" pitchFamily="34" charset="-122"/>
              <a:ea typeface="微软雅黑" pitchFamily="34" charset="-122"/>
            </a:endParaRPr>
          </a:p>
          <a:p>
            <a:pPr marL="342900" indent="-342900">
              <a:spcBef>
                <a:spcPct val="20000"/>
              </a:spcBef>
              <a:buClr>
                <a:schemeClr val="hlink"/>
              </a:buClr>
              <a:buFont typeface="Wingdings" pitchFamily="2" charset="2"/>
              <a:buNone/>
            </a:pPr>
            <a:r>
              <a:rPr lang="zh-CN" altLang="en-US" sz="2000" b="1">
                <a:latin typeface="微软雅黑" pitchFamily="34" charset="-122"/>
                <a:ea typeface="微软雅黑" pitchFamily="34" charset="-122"/>
              </a:rPr>
              <a:t>    </a:t>
            </a:r>
            <a:r>
              <a:rPr lang="zh-CN" altLang="en-US" sz="2000" b="1">
                <a:latin typeface="Times New Roman" pitchFamily="18" charset="0"/>
                <a:cs typeface="Times New Roman" pitchFamily="18" charset="0"/>
              </a:rPr>
              <a:t>GRIF</a:t>
            </a:r>
            <a:r>
              <a:rPr lang="zh-CN" altLang="en-US" sz="2000">
                <a:latin typeface="Times New Roman" pitchFamily="18" charset="0"/>
                <a:cs typeface="Times New Roman" pitchFamily="18" charset="0"/>
              </a:rPr>
              <a:t>（</a:t>
            </a:r>
            <a:r>
              <a:rPr lang="zh-CN" altLang="en-US" sz="2000" b="1">
                <a:latin typeface="Times New Roman" pitchFamily="18" charset="0"/>
                <a:cs typeface="Times New Roman" pitchFamily="18" charset="0"/>
              </a:rPr>
              <a:t>GENERAL RULES FOR INTERNATIONAL FACTORING</a:t>
            </a:r>
            <a:r>
              <a:rPr lang="zh-CN" altLang="en-US" sz="2000">
                <a:latin typeface="Times New Roman" pitchFamily="18" charset="0"/>
                <a:cs typeface="Times New Roman" pitchFamily="18" charset="0"/>
              </a:rPr>
              <a:t>)：</a:t>
            </a:r>
          </a:p>
          <a:p>
            <a:pPr marL="342900" indent="-342900">
              <a:spcBef>
                <a:spcPct val="20000"/>
              </a:spcBef>
              <a:buClr>
                <a:schemeClr val="hlink"/>
              </a:buClr>
              <a:buFont typeface="Wingdings" pitchFamily="2" charset="2"/>
              <a:buNone/>
            </a:pPr>
            <a:r>
              <a:rPr lang="zh-CN" altLang="en-US" sz="2000">
                <a:latin typeface="Times New Roman" pitchFamily="18" charset="0"/>
                <a:cs typeface="Times New Roman" pitchFamily="18" charset="0"/>
              </a:rPr>
              <a:t>  A factoring contract means a contract pursuant to which a supplier may or will </a:t>
            </a:r>
            <a:r>
              <a:rPr lang="zh-CN" altLang="en-US" sz="2000">
                <a:solidFill>
                  <a:srgbClr val="FF0000"/>
                </a:solidFill>
                <a:latin typeface="Times New Roman" pitchFamily="18" charset="0"/>
                <a:cs typeface="Times New Roman" pitchFamily="18" charset="0"/>
              </a:rPr>
              <a:t>assign</a:t>
            </a:r>
            <a:r>
              <a:rPr lang="zh-CN" altLang="en-US" sz="2000">
                <a:latin typeface="Times New Roman" pitchFamily="18" charset="0"/>
                <a:cs typeface="Times New Roman" pitchFamily="18" charset="0"/>
              </a:rPr>
              <a:t> accounts receivable(referrd to in these Rules as "receiveables"which expression,where the context allows,also includes parts of receivables) to a factor, </a:t>
            </a:r>
            <a:r>
              <a:rPr lang="zh-CN" altLang="en-US" sz="2000">
                <a:solidFill>
                  <a:srgbClr val="FF0000"/>
                </a:solidFill>
                <a:latin typeface="Times New Roman" pitchFamily="18" charset="0"/>
                <a:cs typeface="Times New Roman" pitchFamily="18" charset="0"/>
              </a:rPr>
              <a:t>whether or not for the purpose of finance</a:t>
            </a:r>
            <a:r>
              <a:rPr lang="zh-CN" altLang="en-US" sz="2000">
                <a:latin typeface="Times New Roman" pitchFamily="18" charset="0"/>
                <a:cs typeface="Times New Roman" pitchFamily="18" charset="0"/>
              </a:rPr>
              <a:t>, for </a:t>
            </a:r>
            <a:r>
              <a:rPr lang="zh-CN" altLang="en-US" sz="2000">
                <a:solidFill>
                  <a:srgbClr val="FF0000"/>
                </a:solidFill>
                <a:latin typeface="Times New Roman" pitchFamily="18" charset="0"/>
                <a:cs typeface="Times New Roman" pitchFamily="18" charset="0"/>
              </a:rPr>
              <a:t>at least one</a:t>
            </a:r>
            <a:r>
              <a:rPr lang="zh-CN" altLang="en-US" sz="2000">
                <a:latin typeface="Times New Roman" pitchFamily="18" charset="0"/>
                <a:cs typeface="Times New Roman" pitchFamily="18" charset="0"/>
              </a:rPr>
              <a:t> of the following functions: Receivables ledgering; Collection of receivables; Protection against bad debts.</a:t>
            </a:r>
          </a:p>
          <a:p>
            <a:pPr marL="342900" indent="-342900">
              <a:spcBef>
                <a:spcPct val="20000"/>
              </a:spcBef>
              <a:buClr>
                <a:schemeClr val="hlink"/>
              </a:buClr>
              <a:buFont typeface="Wingdings" pitchFamily="2" charset="2"/>
              <a:buNone/>
            </a:pPr>
            <a:r>
              <a:rPr lang="zh-CN" altLang="en-US" sz="2000">
                <a:latin typeface="微软雅黑" pitchFamily="34" charset="-122"/>
                <a:ea typeface="微软雅黑" pitchFamily="34" charset="-122"/>
              </a:rPr>
              <a:t>     保理合同，是指供应商可能或将要向一家保理商转让应收账款（本规则中简称为“账款”，根据上下文，有时也指部分应收账款），不论是否以融资为目的，至少提供如下一项职能：账款分户管理、账款催收、坏账担保。</a:t>
            </a:r>
          </a:p>
          <a:p>
            <a:pPr marL="342900" indent="-342900">
              <a:spcBef>
                <a:spcPct val="20000"/>
              </a:spcBef>
              <a:buClr>
                <a:schemeClr val="hlink"/>
              </a:buClr>
              <a:buFont typeface="Wingdings" pitchFamily="2" charset="2"/>
              <a:buNone/>
            </a:pPr>
            <a:endParaRPr lang="zh-CN" altLang="en-US" sz="2000">
              <a:latin typeface="微软雅黑" pitchFamily="34" charset="-122"/>
              <a:ea typeface="微软雅黑" pitchFamily="34" charset="-122"/>
            </a:endParaRPr>
          </a:p>
          <a:p>
            <a:pPr marL="342900" indent="-342900">
              <a:spcBef>
                <a:spcPct val="20000"/>
              </a:spcBef>
              <a:buClr>
                <a:schemeClr val="hlink"/>
              </a:buClr>
              <a:buFont typeface="Wingdings" pitchFamily="2" charset="2"/>
              <a:buNone/>
            </a:pPr>
            <a:endParaRPr lang="zh-CN" altLang="en-US" b="1">
              <a:solidFill>
                <a:schemeClr val="accent2"/>
              </a:solidFill>
              <a:latin typeface="Verdana" pitchFamily="34" charset="0"/>
            </a:endParaRPr>
          </a:p>
          <a:p>
            <a:pPr marL="342900" indent="-342900">
              <a:spcBef>
                <a:spcPct val="20000"/>
              </a:spcBef>
              <a:buClr>
                <a:schemeClr val="hlink"/>
              </a:buClr>
              <a:buFont typeface="Wingdings" pitchFamily="2" charset="2"/>
              <a:buNone/>
            </a:pPr>
            <a:endParaRPr lang="zh-CN" altLang="en-US" b="1">
              <a:solidFill>
                <a:schemeClr val="accent2"/>
              </a:solidFill>
              <a:latin typeface="Verdana" pitchFamily="34" charset="0"/>
            </a:endParaRPr>
          </a:p>
          <a:p>
            <a:pPr marL="342900" indent="-342900">
              <a:spcBef>
                <a:spcPct val="20000"/>
              </a:spcBef>
              <a:buClr>
                <a:schemeClr val="hlink"/>
              </a:buClr>
              <a:buFont typeface="Wingdings" pitchFamily="2" charset="2"/>
              <a:buNone/>
            </a:pPr>
            <a:endParaRPr lang="zh-CN" altLang="en-US" b="1">
              <a:solidFill>
                <a:schemeClr val="accent2"/>
              </a:solidFill>
              <a:latin typeface="Verdana" pitchFamily="34" charset="0"/>
            </a:endParaRPr>
          </a:p>
          <a:p>
            <a:pPr marL="342900" indent="-342900">
              <a:spcBef>
                <a:spcPct val="20000"/>
              </a:spcBef>
              <a:buClr>
                <a:schemeClr val="hlink"/>
              </a:buClr>
              <a:buFont typeface="Wingdings" pitchFamily="2" charset="2"/>
              <a:buNone/>
            </a:pPr>
            <a:endParaRPr lang="zh-CN" altLang="en-US" b="1">
              <a:solidFill>
                <a:schemeClr val="accent2"/>
              </a:solidFill>
              <a:latin typeface="Verdana" pitchFamily="34" charset="0"/>
            </a:endParaRPr>
          </a:p>
          <a:p>
            <a:pPr marL="342900" indent="-342900">
              <a:spcBef>
                <a:spcPct val="20000"/>
              </a:spcBef>
              <a:buClr>
                <a:schemeClr val="hlink"/>
              </a:buClr>
              <a:buFont typeface="Wingdings" pitchFamily="2" charset="2"/>
              <a:buNone/>
            </a:pPr>
            <a:endParaRPr lang="zh-CN" altLang="en-US" b="1">
              <a:solidFill>
                <a:schemeClr val="accent2"/>
              </a:solidFill>
              <a:latin typeface="Verdana" pitchFamily="34" charset="0"/>
            </a:endParaRPr>
          </a:p>
        </p:txBody>
      </p:sp>
    </p:spTree>
  </p:cSld>
  <p:clrMapOvr>
    <a:masterClrMapping/>
  </p:clrMapOvr>
  <p:transition>
    <p:push dir="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页脚占位符 1"/>
          <p:cNvSpPr txBox="1">
            <a:spLocks noGrp="1" noChangeArrowheads="1"/>
          </p:cNvSpPr>
          <p:nvPr/>
        </p:nvSpPr>
        <p:spPr bwMode="auto">
          <a:xfrm>
            <a:off x="5943600" y="6486525"/>
            <a:ext cx="2895600" cy="298450"/>
          </a:xfrm>
          <a:prstGeom prst="rect">
            <a:avLst/>
          </a:prstGeom>
          <a:noFill/>
          <a:ln w="9525">
            <a:noFill/>
            <a:miter lim="800000"/>
            <a:headEnd/>
            <a:tailEnd/>
          </a:ln>
          <a:effectLst>
            <a:outerShdw dist="17961" dir="2700000" algn="ctr" rotWithShape="0">
              <a:schemeClr val="tx1"/>
            </a:outerShdw>
          </a:effectLst>
        </p:spPr>
        <p:txBody>
          <a:bodyPr/>
          <a:lstStyle/>
          <a:p>
            <a:pPr algn="r"/>
            <a:r>
              <a:rPr lang="en-US" sz="1200">
                <a:solidFill>
                  <a:schemeClr val="accent2"/>
                </a:solidFill>
                <a:latin typeface="Verdana" pitchFamily="34" charset="0"/>
              </a:rPr>
              <a:t>Company Logo</a:t>
            </a:r>
          </a:p>
        </p:txBody>
      </p:sp>
      <p:pic>
        <p:nvPicPr>
          <p:cNvPr id="19459" name="图片 17" descr="图片5.jpg"/>
          <p:cNvPicPr>
            <a:picLocks noChangeAspect="1" noChangeArrowheads="1"/>
          </p:cNvPicPr>
          <p:nvPr/>
        </p:nvPicPr>
        <p:blipFill>
          <a:blip r:embed="rId2" cstate="print"/>
          <a:srcRect/>
          <a:stretch>
            <a:fillRect/>
          </a:stretch>
        </p:blipFill>
        <p:spPr bwMode="auto">
          <a:xfrm>
            <a:off x="0" y="0"/>
            <a:ext cx="9139238" cy="6858000"/>
          </a:xfrm>
          <a:prstGeom prst="rect">
            <a:avLst/>
          </a:prstGeom>
          <a:noFill/>
          <a:ln w="9525">
            <a:noFill/>
            <a:miter lim="800000"/>
            <a:headEnd/>
            <a:tailEnd/>
          </a:ln>
        </p:spPr>
      </p:pic>
      <p:sp>
        <p:nvSpPr>
          <p:cNvPr id="19460" name="灯片编号占位符 5"/>
          <p:cNvSpPr txBox="1">
            <a:spLocks noGrp="1" noChangeArrowheads="1"/>
          </p:cNvSpPr>
          <p:nvPr/>
        </p:nvSpPr>
        <p:spPr bwMode="auto">
          <a:xfrm>
            <a:off x="6553200" y="6357938"/>
            <a:ext cx="2133600" cy="363537"/>
          </a:xfrm>
          <a:prstGeom prst="rect">
            <a:avLst/>
          </a:prstGeom>
          <a:noFill/>
          <a:ln w="9525">
            <a:noFill/>
            <a:miter lim="800000"/>
            <a:headEnd/>
            <a:tailEnd/>
          </a:ln>
        </p:spPr>
        <p:txBody>
          <a:bodyPr anchor="ctr"/>
          <a:lstStyle/>
          <a:p>
            <a:pPr algn="r"/>
            <a:endParaRPr lang="zh-CN" altLang="en-US">
              <a:sym typeface="Calibri" pitchFamily="34" charset="0"/>
            </a:endParaRPr>
          </a:p>
        </p:txBody>
      </p:sp>
      <p:sp>
        <p:nvSpPr>
          <p:cNvPr id="19461" name="椭圆 7"/>
          <p:cNvSpPr>
            <a:spLocks noChangeArrowheads="1"/>
          </p:cNvSpPr>
          <p:nvPr/>
        </p:nvSpPr>
        <p:spPr bwMode="auto">
          <a:xfrm>
            <a:off x="6308725" y="1412875"/>
            <a:ext cx="1187450" cy="1371600"/>
          </a:xfrm>
          <a:prstGeom prst="ellipse">
            <a:avLst/>
          </a:prstGeom>
          <a:solidFill>
            <a:srgbClr val="0066CC"/>
          </a:solidFill>
          <a:ln w="9525">
            <a:noFill/>
            <a:round/>
            <a:headEnd/>
            <a:tailEnd/>
          </a:ln>
        </p:spPr>
        <p:txBody>
          <a:bodyPr lIns="90170" tIns="46990" rIns="90170" bIns="46990" anchor="ctr"/>
          <a:lstStyle/>
          <a:p>
            <a:pPr algn="ctr"/>
            <a:endParaRPr lang="zh-CN" altLang="en-US">
              <a:solidFill>
                <a:srgbClr val="FFFFFF"/>
              </a:solidFill>
              <a:latin typeface="Impact" pitchFamily="34" charset="0"/>
              <a:sym typeface="Impact" pitchFamily="34" charset="0"/>
            </a:endParaRPr>
          </a:p>
        </p:txBody>
      </p:sp>
      <p:sp>
        <p:nvSpPr>
          <p:cNvPr id="19462" name="椭圆 10"/>
          <p:cNvSpPr>
            <a:spLocks noChangeArrowheads="1"/>
          </p:cNvSpPr>
          <p:nvPr/>
        </p:nvSpPr>
        <p:spPr bwMode="auto">
          <a:xfrm>
            <a:off x="7715250" y="2349500"/>
            <a:ext cx="1187450" cy="1371600"/>
          </a:xfrm>
          <a:prstGeom prst="ellipse">
            <a:avLst/>
          </a:prstGeom>
          <a:solidFill>
            <a:srgbClr val="0066CC"/>
          </a:solidFill>
          <a:ln w="9525">
            <a:noFill/>
            <a:round/>
            <a:headEnd/>
            <a:tailEnd/>
          </a:ln>
        </p:spPr>
        <p:txBody>
          <a:bodyPr lIns="90170" tIns="46990" rIns="90170" bIns="46990" anchor="ctr"/>
          <a:lstStyle/>
          <a:p>
            <a:pPr algn="ctr"/>
            <a:endParaRPr lang="zh-CN" altLang="en-US">
              <a:solidFill>
                <a:srgbClr val="FFFFFF"/>
              </a:solidFill>
              <a:latin typeface="Impact" pitchFamily="34" charset="0"/>
              <a:sym typeface="Impact" pitchFamily="34" charset="0"/>
            </a:endParaRPr>
          </a:p>
        </p:txBody>
      </p:sp>
      <p:sp>
        <p:nvSpPr>
          <p:cNvPr id="19463" name="椭圆 12"/>
          <p:cNvSpPr>
            <a:spLocks noChangeArrowheads="1"/>
          </p:cNvSpPr>
          <p:nvPr/>
        </p:nvSpPr>
        <p:spPr bwMode="auto">
          <a:xfrm>
            <a:off x="7121525" y="4089400"/>
            <a:ext cx="1187450" cy="1371600"/>
          </a:xfrm>
          <a:prstGeom prst="ellipse">
            <a:avLst/>
          </a:prstGeom>
          <a:solidFill>
            <a:srgbClr val="0066CC"/>
          </a:solidFill>
          <a:ln w="9525">
            <a:noFill/>
            <a:round/>
            <a:headEnd/>
            <a:tailEnd/>
          </a:ln>
        </p:spPr>
        <p:txBody>
          <a:bodyPr lIns="90170" tIns="46990" rIns="90170" bIns="46990" anchor="ctr"/>
          <a:lstStyle/>
          <a:p>
            <a:pPr algn="ctr"/>
            <a:endParaRPr lang="zh-CN" altLang="en-US">
              <a:solidFill>
                <a:srgbClr val="FFFFFF"/>
              </a:solidFill>
              <a:latin typeface="Impact" pitchFamily="34" charset="0"/>
              <a:sym typeface="Impact" pitchFamily="34" charset="0"/>
            </a:endParaRPr>
          </a:p>
        </p:txBody>
      </p:sp>
      <p:sp>
        <p:nvSpPr>
          <p:cNvPr id="19464" name="TextBox 6"/>
          <p:cNvSpPr>
            <a:spLocks noChangeArrowheads="1"/>
          </p:cNvSpPr>
          <p:nvPr/>
        </p:nvSpPr>
        <p:spPr bwMode="auto">
          <a:xfrm>
            <a:off x="668338" y="1417638"/>
            <a:ext cx="1703387" cy="304800"/>
          </a:xfrm>
          <a:prstGeom prst="rect">
            <a:avLst/>
          </a:prstGeom>
          <a:noFill/>
          <a:ln w="9525">
            <a:noFill/>
            <a:miter lim="800000"/>
            <a:headEnd/>
            <a:tailEnd/>
          </a:ln>
        </p:spPr>
        <p:txBody>
          <a:bodyPr>
            <a:spAutoFit/>
          </a:bodyPr>
          <a:lstStyle/>
          <a:p>
            <a:pPr algn="ctr"/>
            <a:endParaRPr lang="zh-CN" altLang="en-US" sz="1400">
              <a:ea typeface="黑体" pitchFamily="2" charset="-122"/>
              <a:sym typeface="Calibri" pitchFamily="34" charset="0"/>
            </a:endParaRPr>
          </a:p>
        </p:txBody>
      </p:sp>
      <p:sp>
        <p:nvSpPr>
          <p:cNvPr id="19465" name="TextBox 14"/>
          <p:cNvSpPr>
            <a:spLocks noChangeArrowheads="1"/>
          </p:cNvSpPr>
          <p:nvPr/>
        </p:nvSpPr>
        <p:spPr bwMode="auto">
          <a:xfrm>
            <a:off x="641350" y="1333500"/>
            <a:ext cx="309563" cy="365125"/>
          </a:xfrm>
          <a:prstGeom prst="rect">
            <a:avLst/>
          </a:prstGeom>
          <a:noFill/>
          <a:ln w="9525">
            <a:noFill/>
            <a:miter lim="800000"/>
            <a:headEnd/>
            <a:tailEnd/>
          </a:ln>
        </p:spPr>
        <p:txBody>
          <a:bodyPr>
            <a:spAutoFit/>
          </a:bodyPr>
          <a:lstStyle/>
          <a:p>
            <a:endParaRPr lang="zh-CN" altLang="en-US">
              <a:sym typeface="Calibri" pitchFamily="34" charset="0"/>
            </a:endParaRPr>
          </a:p>
        </p:txBody>
      </p:sp>
      <p:sp>
        <p:nvSpPr>
          <p:cNvPr id="19466" name="TextBox 15"/>
          <p:cNvSpPr>
            <a:spLocks noChangeArrowheads="1"/>
          </p:cNvSpPr>
          <p:nvPr/>
        </p:nvSpPr>
        <p:spPr bwMode="auto">
          <a:xfrm>
            <a:off x="2178050" y="1333500"/>
            <a:ext cx="309563" cy="365125"/>
          </a:xfrm>
          <a:prstGeom prst="rect">
            <a:avLst/>
          </a:prstGeom>
          <a:noFill/>
          <a:ln w="9525">
            <a:noFill/>
            <a:miter lim="800000"/>
            <a:headEnd/>
            <a:tailEnd/>
          </a:ln>
        </p:spPr>
        <p:txBody>
          <a:bodyPr>
            <a:spAutoFit/>
          </a:bodyPr>
          <a:lstStyle/>
          <a:p>
            <a:endParaRPr lang="zh-CN" altLang="en-US">
              <a:sym typeface="Calibri" pitchFamily="34" charset="0"/>
            </a:endParaRPr>
          </a:p>
        </p:txBody>
      </p:sp>
      <p:sp>
        <p:nvSpPr>
          <p:cNvPr id="19467" name="矩形 16"/>
          <p:cNvSpPr>
            <a:spLocks noChangeArrowheads="1"/>
          </p:cNvSpPr>
          <p:nvPr/>
        </p:nvSpPr>
        <p:spPr bwMode="auto">
          <a:xfrm>
            <a:off x="323850" y="3573463"/>
            <a:ext cx="4949825" cy="1200150"/>
          </a:xfrm>
          <a:prstGeom prst="rect">
            <a:avLst/>
          </a:prstGeom>
          <a:noFill/>
          <a:ln w="9525">
            <a:noFill/>
            <a:miter lim="800000"/>
            <a:headEnd/>
            <a:tailEnd/>
          </a:ln>
        </p:spPr>
        <p:txBody>
          <a:bodyPr>
            <a:spAutoFit/>
          </a:bodyPr>
          <a:lstStyle/>
          <a:p>
            <a:pPr>
              <a:lnSpc>
                <a:spcPct val="150000"/>
              </a:lnSpc>
            </a:pPr>
            <a:r>
              <a:rPr lang="zh-CN" altLang="en-US" sz="1600" b="1">
                <a:solidFill>
                  <a:srgbClr val="292929"/>
                </a:solidFill>
                <a:latin typeface="微软雅黑" pitchFamily="34" charset="-122"/>
                <a:ea typeface="微软雅黑" pitchFamily="34" charset="-122"/>
                <a:sym typeface="Tahoma" pitchFamily="34" charset="0"/>
              </a:rPr>
              <a:t>源自中国的</a:t>
            </a:r>
            <a:r>
              <a:rPr lang="zh-CN" altLang="en-US" sz="2400" b="1">
                <a:solidFill>
                  <a:srgbClr val="FF6905"/>
                </a:solidFill>
                <a:latin typeface="微软雅黑" pitchFamily="34" charset="-122"/>
                <a:ea typeface="微软雅黑" pitchFamily="34" charset="-122"/>
                <a:sym typeface="Arial" pitchFamily="34" charset="0"/>
              </a:rPr>
              <a:t>全球</a:t>
            </a:r>
            <a:r>
              <a:rPr lang="zh-CN" altLang="en-US" sz="2400" b="1">
                <a:solidFill>
                  <a:srgbClr val="FF6905"/>
                </a:solidFill>
                <a:latin typeface="微软雅黑" pitchFamily="34" charset="-122"/>
                <a:ea typeface="微软雅黑" pitchFamily="34" charset="-122"/>
                <a:sym typeface="Tahoma" pitchFamily="34" charset="0"/>
              </a:rPr>
              <a:t>化</a:t>
            </a:r>
            <a:r>
              <a:rPr lang="zh-CN" altLang="en-US" sz="1600" b="1">
                <a:solidFill>
                  <a:srgbClr val="292929"/>
                </a:solidFill>
                <a:latin typeface="微软雅黑" pitchFamily="34" charset="-122"/>
                <a:ea typeface="微软雅黑" pitchFamily="34" charset="-122"/>
                <a:sym typeface="Tahoma" pitchFamily="34" charset="0"/>
              </a:rPr>
              <a:t>法律服务机构</a:t>
            </a:r>
          </a:p>
          <a:p>
            <a:pPr>
              <a:lnSpc>
                <a:spcPct val="150000"/>
              </a:lnSpc>
            </a:pPr>
            <a:r>
              <a:rPr lang="zh-CN" altLang="en-US" sz="1600" b="1">
                <a:solidFill>
                  <a:srgbClr val="292929"/>
                </a:solidFill>
                <a:latin typeface="微软雅黑" pitchFamily="34" charset="-122"/>
                <a:ea typeface="微软雅黑" pitchFamily="34" charset="-122"/>
                <a:sym typeface="Tahoma" pitchFamily="34" charset="0"/>
              </a:rPr>
              <a:t>提供全球的</a:t>
            </a:r>
            <a:r>
              <a:rPr lang="zh-CN" altLang="en-US" sz="2400" b="1">
                <a:solidFill>
                  <a:srgbClr val="FF6905"/>
                </a:solidFill>
                <a:latin typeface="微软雅黑" pitchFamily="34" charset="-122"/>
                <a:ea typeface="微软雅黑" pitchFamily="34" charset="-122"/>
                <a:sym typeface="Arial" pitchFamily="34" charset="0"/>
              </a:rPr>
              <a:t>一站式</a:t>
            </a:r>
            <a:r>
              <a:rPr lang="zh-CN" altLang="en-US" sz="1600" b="1">
                <a:solidFill>
                  <a:srgbClr val="292929"/>
                </a:solidFill>
                <a:latin typeface="微软雅黑" pitchFamily="34" charset="-122"/>
                <a:ea typeface="微软雅黑" pitchFamily="34" charset="-122"/>
                <a:sym typeface="Tahoma" pitchFamily="34" charset="0"/>
              </a:rPr>
              <a:t>全面法律服务</a:t>
            </a:r>
          </a:p>
        </p:txBody>
      </p:sp>
      <p:sp>
        <p:nvSpPr>
          <p:cNvPr id="19468" name="矩形 15">
            <a:hlinkClick r:id="rId3" action="ppaction://hlinksldjump">
              <a:snd r:embed="rId4" name="click.wav"/>
            </a:hlinkClick>
            <a:hlinkHover r:id="" action="ppaction://noaction" highlightClick="1"/>
          </p:cNvPr>
          <p:cNvSpPr>
            <a:spLocks noChangeArrowheads="1"/>
          </p:cNvSpPr>
          <p:nvPr/>
        </p:nvSpPr>
        <p:spPr bwMode="auto">
          <a:xfrm>
            <a:off x="590550" y="6321425"/>
            <a:ext cx="309563" cy="242888"/>
          </a:xfrm>
          <a:prstGeom prst="rect">
            <a:avLst/>
          </a:prstGeom>
          <a:noFill/>
          <a:ln w="9525">
            <a:noFill/>
            <a:miter lim="800000"/>
            <a:headEnd/>
            <a:tailEnd/>
          </a:ln>
        </p:spPr>
        <p:txBody>
          <a:bodyPr wrap="none">
            <a:spAutoFit/>
          </a:bodyPr>
          <a:lstStyle/>
          <a:p>
            <a:endParaRPr lang="zh-CN" altLang="en-US" sz="1000">
              <a:solidFill>
                <a:schemeClr val="accent1"/>
              </a:solidFill>
              <a:latin typeface="黑体" pitchFamily="2" charset="-122"/>
              <a:ea typeface="黑体" pitchFamily="2" charset="-122"/>
              <a:sym typeface="Calibri" pitchFamily="34" charset="0"/>
            </a:endParaRPr>
          </a:p>
        </p:txBody>
      </p:sp>
      <p:sp>
        <p:nvSpPr>
          <p:cNvPr id="19469" name="Text Box 13"/>
          <p:cNvSpPr txBox="1">
            <a:spLocks noChangeArrowheads="1"/>
          </p:cNvSpPr>
          <p:nvPr/>
        </p:nvSpPr>
        <p:spPr bwMode="auto">
          <a:xfrm rot="60000">
            <a:off x="6478588" y="1608138"/>
            <a:ext cx="800100" cy="830262"/>
          </a:xfrm>
          <a:prstGeom prst="rect">
            <a:avLst/>
          </a:prstGeom>
          <a:noFill/>
          <a:ln w="9525">
            <a:noFill/>
            <a:miter lim="800000"/>
            <a:headEnd/>
            <a:tailEnd/>
          </a:ln>
        </p:spPr>
        <p:txBody>
          <a:bodyPr wrap="none">
            <a:spAutoFit/>
          </a:bodyPr>
          <a:lstStyle/>
          <a:p>
            <a:r>
              <a:rPr lang="zh-CN" altLang="en-US" sz="2400" b="1">
                <a:solidFill>
                  <a:schemeClr val="bg1"/>
                </a:solidFill>
                <a:latin typeface="微软雅黑" pitchFamily="34" charset="-122"/>
                <a:ea typeface="微软雅黑" pitchFamily="34" charset="-122"/>
                <a:sym typeface="Calibri" pitchFamily="34" charset="0"/>
              </a:rPr>
              <a:t>诚信</a:t>
            </a:r>
          </a:p>
          <a:p>
            <a:r>
              <a:rPr lang="zh-CN" altLang="en-US" sz="2400" b="1">
                <a:solidFill>
                  <a:schemeClr val="bg1"/>
                </a:solidFill>
                <a:latin typeface="微软雅黑" pitchFamily="34" charset="-122"/>
                <a:ea typeface="微软雅黑" pitchFamily="34" charset="-122"/>
                <a:sym typeface="Calibri" pitchFamily="34" charset="0"/>
              </a:rPr>
              <a:t>卓越</a:t>
            </a:r>
          </a:p>
        </p:txBody>
      </p:sp>
      <p:sp>
        <p:nvSpPr>
          <p:cNvPr id="19470" name="Text Box 14"/>
          <p:cNvSpPr txBox="1">
            <a:spLocks noChangeArrowheads="1"/>
          </p:cNvSpPr>
          <p:nvPr/>
        </p:nvSpPr>
        <p:spPr bwMode="auto">
          <a:xfrm>
            <a:off x="7286625" y="4316413"/>
            <a:ext cx="906463" cy="833437"/>
          </a:xfrm>
          <a:prstGeom prst="rect">
            <a:avLst/>
          </a:prstGeom>
          <a:noFill/>
          <a:ln w="9525">
            <a:noFill/>
            <a:miter lim="800000"/>
            <a:headEnd/>
            <a:tailEnd/>
          </a:ln>
        </p:spPr>
        <p:txBody>
          <a:bodyPr lIns="90170" tIns="46990" rIns="90170" bIns="46990">
            <a:spAutoFit/>
          </a:bodyPr>
          <a:lstStyle/>
          <a:p>
            <a:r>
              <a:rPr lang="zh-CN" altLang="en-US" sz="2400" b="1">
                <a:solidFill>
                  <a:schemeClr val="bg1"/>
                </a:solidFill>
                <a:latin typeface="微软雅黑" pitchFamily="34" charset="-122"/>
                <a:ea typeface="微软雅黑" pitchFamily="34" charset="-122"/>
                <a:sym typeface="Calibri" pitchFamily="34" charset="0"/>
              </a:rPr>
              <a:t>服务</a:t>
            </a:r>
          </a:p>
          <a:p>
            <a:r>
              <a:rPr lang="zh-CN" altLang="en-US" sz="2400" b="1">
                <a:solidFill>
                  <a:schemeClr val="bg1"/>
                </a:solidFill>
                <a:latin typeface="微软雅黑" pitchFamily="34" charset="-122"/>
                <a:ea typeface="微软雅黑" pitchFamily="34" charset="-122"/>
                <a:sym typeface="Calibri" pitchFamily="34" charset="0"/>
              </a:rPr>
              <a:t>精神</a:t>
            </a:r>
          </a:p>
        </p:txBody>
      </p:sp>
      <p:sp>
        <p:nvSpPr>
          <p:cNvPr id="19471" name="Text Box 15"/>
          <p:cNvSpPr txBox="1">
            <a:spLocks noChangeArrowheads="1"/>
          </p:cNvSpPr>
          <p:nvPr/>
        </p:nvSpPr>
        <p:spPr bwMode="auto">
          <a:xfrm>
            <a:off x="7854950" y="2689225"/>
            <a:ext cx="908050" cy="830263"/>
          </a:xfrm>
          <a:prstGeom prst="rect">
            <a:avLst/>
          </a:prstGeom>
          <a:noFill/>
          <a:ln w="9525">
            <a:noFill/>
            <a:miter lim="800000"/>
            <a:headEnd/>
            <a:tailEnd/>
          </a:ln>
        </p:spPr>
        <p:txBody>
          <a:bodyPr>
            <a:spAutoFit/>
          </a:bodyPr>
          <a:lstStyle/>
          <a:p>
            <a:r>
              <a:rPr lang="zh-CN" altLang="en-US" sz="2400" b="1">
                <a:solidFill>
                  <a:schemeClr val="bg1"/>
                </a:solidFill>
                <a:latin typeface="微软雅黑" pitchFamily="34" charset="-122"/>
                <a:ea typeface="微软雅黑" pitchFamily="34" charset="-122"/>
                <a:sym typeface="Calibri" pitchFamily="34" charset="0"/>
              </a:rPr>
              <a:t>合作</a:t>
            </a:r>
          </a:p>
          <a:p>
            <a:r>
              <a:rPr lang="zh-CN" altLang="en-US" sz="2400" b="1">
                <a:solidFill>
                  <a:schemeClr val="bg1"/>
                </a:solidFill>
                <a:latin typeface="微软雅黑" pitchFamily="34" charset="-122"/>
                <a:ea typeface="微软雅黑" pitchFamily="34" charset="-122"/>
                <a:sym typeface="Calibri" pitchFamily="34" charset="0"/>
              </a:rPr>
              <a:t>责任</a:t>
            </a:r>
          </a:p>
        </p:txBody>
      </p:sp>
      <p:sp>
        <p:nvSpPr>
          <p:cNvPr id="19472" name="矩形 12"/>
          <p:cNvSpPr>
            <a:spLocks noChangeArrowheads="1"/>
          </p:cNvSpPr>
          <p:nvPr/>
        </p:nvSpPr>
        <p:spPr bwMode="auto">
          <a:xfrm>
            <a:off x="250825" y="1989138"/>
            <a:ext cx="6049963" cy="1852815"/>
          </a:xfrm>
          <a:prstGeom prst="rect">
            <a:avLst/>
          </a:prstGeom>
          <a:noFill/>
          <a:ln w="9525">
            <a:noFill/>
            <a:miter lim="800000"/>
            <a:headEnd/>
            <a:tailEnd/>
          </a:ln>
        </p:spPr>
        <p:txBody>
          <a:bodyPr>
            <a:spAutoFit/>
          </a:bodyPr>
          <a:lstStyle/>
          <a:p>
            <a:pPr>
              <a:lnSpc>
                <a:spcPct val="130000"/>
              </a:lnSpc>
            </a:pPr>
            <a:r>
              <a:rPr lang="zh-CN" altLang="en-US" sz="1600" b="1" dirty="0">
                <a:solidFill>
                  <a:srgbClr val="292929"/>
                </a:solidFill>
                <a:latin typeface="微软雅黑" pitchFamily="34" charset="-122"/>
                <a:ea typeface="微软雅黑" pitchFamily="34" charset="-122"/>
                <a:sym typeface="Tahoma" pitchFamily="34" charset="0"/>
              </a:rPr>
              <a:t>总部设在</a:t>
            </a:r>
            <a:r>
              <a:rPr lang="zh-CN" altLang="en-US" sz="2400" b="1" dirty="0">
                <a:solidFill>
                  <a:srgbClr val="FF6905"/>
                </a:solidFill>
                <a:latin typeface="微软雅黑" pitchFamily="34" charset="-122"/>
                <a:ea typeface="微软雅黑" pitchFamily="34" charset="-122"/>
                <a:sym typeface="Arial" pitchFamily="34" charset="0"/>
              </a:rPr>
              <a:t>北京</a:t>
            </a:r>
            <a:r>
              <a:rPr lang="zh-CN" altLang="en-US" sz="1600" b="1" dirty="0">
                <a:solidFill>
                  <a:srgbClr val="292929"/>
                </a:solidFill>
                <a:latin typeface="微软雅黑" pitchFamily="34" charset="-122"/>
                <a:ea typeface="微软雅黑" pitchFamily="34" charset="-122"/>
                <a:sym typeface="Tahoma" pitchFamily="34" charset="0"/>
              </a:rPr>
              <a:t>，目前</a:t>
            </a:r>
            <a:r>
              <a:rPr lang="zh-CN" altLang="en-US" sz="1600" b="1" dirty="0" smtClean="0">
                <a:solidFill>
                  <a:srgbClr val="292929"/>
                </a:solidFill>
                <a:latin typeface="微软雅黑" pitchFamily="34" charset="-122"/>
                <a:ea typeface="微软雅黑" pitchFamily="34" charset="-122"/>
                <a:sym typeface="Tahoma" pitchFamily="34" charset="0"/>
              </a:rPr>
              <a:t>拥有</a:t>
            </a:r>
            <a:r>
              <a:rPr lang="en-US" altLang="zh-CN" sz="2400" b="1" dirty="0" smtClean="0">
                <a:solidFill>
                  <a:srgbClr val="FF6905"/>
                </a:solidFill>
                <a:latin typeface="微软雅黑" pitchFamily="34" charset="-122"/>
                <a:ea typeface="微软雅黑" pitchFamily="34" charset="-122"/>
                <a:sym typeface="Arial" pitchFamily="34" charset="0"/>
              </a:rPr>
              <a:t>36</a:t>
            </a:r>
            <a:r>
              <a:rPr lang="zh-CN" altLang="en-US" sz="1600" b="1" dirty="0" smtClean="0">
                <a:solidFill>
                  <a:srgbClr val="292929"/>
                </a:solidFill>
                <a:latin typeface="微软雅黑" pitchFamily="34" charset="-122"/>
                <a:ea typeface="微软雅黑" pitchFamily="34" charset="-122"/>
                <a:sym typeface="Tahoma" pitchFamily="34" charset="0"/>
              </a:rPr>
              <a:t>家</a:t>
            </a:r>
            <a:r>
              <a:rPr lang="zh-CN" altLang="en-US" sz="1600" b="1" dirty="0">
                <a:solidFill>
                  <a:srgbClr val="292929"/>
                </a:solidFill>
                <a:latin typeface="微软雅黑" pitchFamily="34" charset="-122"/>
                <a:ea typeface="微软雅黑" pitchFamily="34" charset="-122"/>
                <a:sym typeface="Tahoma" pitchFamily="34" charset="0"/>
              </a:rPr>
              <a:t>中国办公室</a:t>
            </a:r>
            <a:r>
              <a:rPr lang="zh-CN" altLang="en-US" sz="1600" b="1" dirty="0" smtClean="0">
                <a:solidFill>
                  <a:srgbClr val="292929"/>
                </a:solidFill>
                <a:latin typeface="微软雅黑" pitchFamily="34" charset="-122"/>
                <a:ea typeface="微软雅黑" pitchFamily="34" charset="-122"/>
                <a:sym typeface="Tahoma" pitchFamily="34" charset="0"/>
              </a:rPr>
              <a:t>，</a:t>
            </a:r>
            <a:r>
              <a:rPr lang="en-US" altLang="zh-CN" sz="2400" b="1" dirty="0" smtClean="0">
                <a:solidFill>
                  <a:srgbClr val="FF6905"/>
                </a:solidFill>
                <a:latin typeface="微软雅黑" pitchFamily="34" charset="-122"/>
                <a:ea typeface="微软雅黑" pitchFamily="34" charset="-122"/>
                <a:sym typeface="Arial" pitchFamily="34" charset="0"/>
              </a:rPr>
              <a:t>32</a:t>
            </a:r>
            <a:r>
              <a:rPr lang="zh-CN" altLang="en-US" sz="1600" b="1" dirty="0" smtClean="0">
                <a:solidFill>
                  <a:srgbClr val="292929"/>
                </a:solidFill>
                <a:latin typeface="微软雅黑" pitchFamily="34" charset="-122"/>
                <a:ea typeface="微软雅黑" pitchFamily="34" charset="-122"/>
                <a:sym typeface="Tahoma" pitchFamily="34" charset="0"/>
              </a:rPr>
              <a:t>家</a:t>
            </a:r>
            <a:r>
              <a:rPr lang="zh-CN" altLang="en-US" sz="1600" b="1" dirty="0">
                <a:solidFill>
                  <a:srgbClr val="292929"/>
                </a:solidFill>
                <a:latin typeface="微软雅黑" pitchFamily="34" charset="-122"/>
                <a:ea typeface="微软雅黑" pitchFamily="34" charset="-122"/>
                <a:sym typeface="Tahoma" pitchFamily="34" charset="0"/>
              </a:rPr>
              <a:t>海外办公室</a:t>
            </a:r>
          </a:p>
          <a:p>
            <a:pPr>
              <a:lnSpc>
                <a:spcPct val="130000"/>
              </a:lnSpc>
            </a:pPr>
            <a:r>
              <a:rPr lang="zh-CN" altLang="en-US" sz="1600" b="1" dirty="0">
                <a:solidFill>
                  <a:srgbClr val="292929"/>
                </a:solidFill>
                <a:latin typeface="微软雅黑" pitchFamily="34" charset="-122"/>
                <a:ea typeface="微软雅黑" pitchFamily="34" charset="-122"/>
                <a:sym typeface="Tahoma" pitchFamily="34" charset="0"/>
              </a:rPr>
              <a:t>成立</a:t>
            </a:r>
            <a:r>
              <a:rPr lang="zh-CN" altLang="en-US" sz="2400" b="1" dirty="0" smtClean="0">
                <a:solidFill>
                  <a:srgbClr val="FF6905"/>
                </a:solidFill>
                <a:latin typeface="微软雅黑" pitchFamily="34" charset="-122"/>
                <a:ea typeface="微软雅黑" pitchFamily="34" charset="-122"/>
                <a:sym typeface="Arial" pitchFamily="34" charset="0"/>
              </a:rPr>
              <a:t>1</a:t>
            </a:r>
            <a:r>
              <a:rPr lang="en-US" altLang="zh-CN" sz="2400" b="1" dirty="0" smtClean="0">
                <a:solidFill>
                  <a:srgbClr val="FF6905"/>
                </a:solidFill>
                <a:latin typeface="微软雅黑" pitchFamily="34" charset="-122"/>
                <a:ea typeface="微软雅黑" pitchFamily="34" charset="-122"/>
                <a:sym typeface="Arial" pitchFamily="34" charset="0"/>
              </a:rPr>
              <a:t>5</a:t>
            </a:r>
            <a:r>
              <a:rPr lang="zh-CN" altLang="en-US" sz="1600" b="1" dirty="0" smtClean="0">
                <a:solidFill>
                  <a:srgbClr val="292929"/>
                </a:solidFill>
                <a:latin typeface="微软雅黑" pitchFamily="34" charset="-122"/>
                <a:ea typeface="微软雅黑" pitchFamily="34" charset="-122"/>
                <a:sym typeface="Tahoma" pitchFamily="34" charset="0"/>
              </a:rPr>
              <a:t>年来</a:t>
            </a:r>
            <a:r>
              <a:rPr lang="zh-CN" altLang="en-US" sz="1600" b="1" dirty="0">
                <a:solidFill>
                  <a:srgbClr val="292929"/>
                </a:solidFill>
                <a:latin typeface="微软雅黑" pitchFamily="34" charset="-122"/>
                <a:ea typeface="微软雅黑" pitchFamily="34" charset="-122"/>
                <a:sym typeface="Tahoma" pitchFamily="34" charset="0"/>
              </a:rPr>
              <a:t>，累计</a:t>
            </a:r>
            <a:r>
              <a:rPr lang="zh-CN" altLang="en-US" sz="1600" b="1" dirty="0" smtClean="0">
                <a:solidFill>
                  <a:srgbClr val="292929"/>
                </a:solidFill>
                <a:latin typeface="微软雅黑" pitchFamily="34" charset="-122"/>
                <a:ea typeface="微软雅黑" pitchFamily="34" charset="-122"/>
                <a:sym typeface="Tahoma" pitchFamily="34" charset="0"/>
              </a:rPr>
              <a:t>为</a:t>
            </a:r>
            <a:r>
              <a:rPr lang="en-US" altLang="zh-CN" sz="2400" b="1" dirty="0" smtClean="0">
                <a:solidFill>
                  <a:srgbClr val="FF6905"/>
                </a:solidFill>
                <a:latin typeface="微软雅黑" pitchFamily="34" charset="-122"/>
                <a:ea typeface="微软雅黑" pitchFamily="34" charset="-122"/>
                <a:sym typeface="Arial" pitchFamily="34" charset="0"/>
              </a:rPr>
              <a:t>7</a:t>
            </a:r>
            <a:r>
              <a:rPr lang="en-US" sz="2400" b="1" dirty="0" smtClean="0">
                <a:solidFill>
                  <a:srgbClr val="FF6905"/>
                </a:solidFill>
                <a:latin typeface="微软雅黑" pitchFamily="34" charset="-122"/>
                <a:ea typeface="微软雅黑" pitchFamily="34" charset="-122"/>
                <a:sym typeface="Arial" pitchFamily="34" charset="0"/>
              </a:rPr>
              <a:t>0</a:t>
            </a:r>
            <a:r>
              <a:rPr lang="zh-CN" altLang="en-US" sz="2400" b="1" dirty="0">
                <a:solidFill>
                  <a:srgbClr val="FF6905"/>
                </a:solidFill>
                <a:latin typeface="微软雅黑" pitchFamily="34" charset="-122"/>
                <a:ea typeface="微软雅黑" pitchFamily="34" charset="-122"/>
                <a:sym typeface="Arial" pitchFamily="34" charset="0"/>
              </a:rPr>
              <a:t>000</a:t>
            </a:r>
            <a:r>
              <a:rPr lang="zh-CN" altLang="en-US" sz="1600" b="1" dirty="0">
                <a:solidFill>
                  <a:srgbClr val="292929"/>
                </a:solidFill>
                <a:latin typeface="微软雅黑" pitchFamily="34" charset="-122"/>
                <a:ea typeface="微软雅黑" pitchFamily="34" charset="-122"/>
                <a:sym typeface="Tahoma" pitchFamily="34" charset="0"/>
              </a:rPr>
              <a:t>多家海内外企业提供高满意度专业服务</a:t>
            </a:r>
            <a:r>
              <a:rPr lang="zh-CN" altLang="en-US" sz="1600" b="1" dirty="0" smtClean="0">
                <a:solidFill>
                  <a:srgbClr val="292929"/>
                </a:solidFill>
                <a:latin typeface="微软雅黑" pitchFamily="34" charset="-122"/>
                <a:ea typeface="微软雅黑" pitchFamily="34" charset="-122"/>
                <a:sym typeface="Tahoma" pitchFamily="34" charset="0"/>
              </a:rPr>
              <a:t>。201</a:t>
            </a:r>
            <a:r>
              <a:rPr lang="en-US" altLang="zh-CN" sz="1600" b="1" dirty="0" smtClean="0">
                <a:solidFill>
                  <a:srgbClr val="292929"/>
                </a:solidFill>
                <a:latin typeface="微软雅黑" pitchFamily="34" charset="-122"/>
                <a:ea typeface="微软雅黑" pitchFamily="34" charset="-122"/>
                <a:sym typeface="Tahoma" pitchFamily="34" charset="0"/>
              </a:rPr>
              <a:t>4</a:t>
            </a:r>
            <a:r>
              <a:rPr lang="zh-CN" altLang="en-US" sz="1600" b="1" dirty="0" smtClean="0">
                <a:solidFill>
                  <a:srgbClr val="292929"/>
                </a:solidFill>
                <a:latin typeface="微软雅黑" pitchFamily="34" charset="-122"/>
                <a:ea typeface="微软雅黑" pitchFamily="34" charset="-122"/>
                <a:sym typeface="Tahoma" pitchFamily="34" charset="0"/>
              </a:rPr>
              <a:t>年度</a:t>
            </a:r>
            <a:r>
              <a:rPr lang="zh-CN" altLang="en-US" sz="1600" b="1" dirty="0">
                <a:solidFill>
                  <a:srgbClr val="292929"/>
                </a:solidFill>
                <a:latin typeface="微软雅黑" pitchFamily="34" charset="-122"/>
                <a:ea typeface="微软雅黑" pitchFamily="34" charset="-122"/>
                <a:sym typeface="Tahoma" pitchFamily="34" charset="0"/>
              </a:rPr>
              <a:t>创收</a:t>
            </a:r>
            <a:r>
              <a:rPr lang="zh-CN" altLang="en-US" sz="1600" b="1" dirty="0" smtClean="0">
                <a:solidFill>
                  <a:srgbClr val="292929"/>
                </a:solidFill>
                <a:latin typeface="微软雅黑" pitchFamily="34" charset="-122"/>
                <a:ea typeface="微软雅黑" pitchFamily="34" charset="-122"/>
                <a:sym typeface="Tahoma" pitchFamily="34" charset="0"/>
              </a:rPr>
              <a:t>总额超过人民币</a:t>
            </a:r>
            <a:r>
              <a:rPr lang="en-US" altLang="zh-CN" sz="2400" b="1" dirty="0" smtClean="0">
                <a:solidFill>
                  <a:srgbClr val="FF6905"/>
                </a:solidFill>
                <a:latin typeface="微软雅黑" pitchFamily="34" charset="-122"/>
                <a:ea typeface="微软雅黑" pitchFamily="34" charset="-122"/>
                <a:sym typeface="Arial" pitchFamily="34" charset="0"/>
              </a:rPr>
              <a:t>10</a:t>
            </a:r>
            <a:r>
              <a:rPr lang="zh-CN" altLang="en-US" sz="2400" b="1" dirty="0" smtClean="0">
                <a:solidFill>
                  <a:srgbClr val="FF6905"/>
                </a:solidFill>
                <a:latin typeface="微软雅黑" pitchFamily="34" charset="-122"/>
                <a:ea typeface="微软雅黑" pitchFamily="34" charset="-122"/>
                <a:sym typeface="Arial" pitchFamily="34" charset="0"/>
              </a:rPr>
              <a:t>亿</a:t>
            </a:r>
            <a:r>
              <a:rPr lang="zh-CN" altLang="en-US" sz="1600" b="1" dirty="0">
                <a:solidFill>
                  <a:srgbClr val="292929"/>
                </a:solidFill>
                <a:latin typeface="微软雅黑" pitchFamily="34" charset="-122"/>
                <a:ea typeface="微软雅黑" pitchFamily="34" charset="-122"/>
                <a:sym typeface="Tahoma" pitchFamily="34" charset="0"/>
              </a:rPr>
              <a:t>元</a:t>
            </a:r>
          </a:p>
          <a:p>
            <a:pPr>
              <a:lnSpc>
                <a:spcPct val="130000"/>
              </a:lnSpc>
            </a:pPr>
            <a:endParaRPr lang="zh-CN" altLang="en-US" sz="1600" b="1" dirty="0">
              <a:solidFill>
                <a:srgbClr val="292929"/>
              </a:solidFill>
              <a:latin typeface="黑体" pitchFamily="2" charset="-122"/>
              <a:ea typeface="黑体" pitchFamily="2" charset="-122"/>
              <a:sym typeface="Tahoma" pitchFamily="34" charset="0"/>
            </a:endParaRPr>
          </a:p>
        </p:txBody>
      </p:sp>
      <p:sp>
        <p:nvSpPr>
          <p:cNvPr id="19473" name="矩形 12"/>
          <p:cNvSpPr>
            <a:spLocks noChangeArrowheads="1"/>
          </p:cNvSpPr>
          <p:nvPr/>
        </p:nvSpPr>
        <p:spPr bwMode="auto">
          <a:xfrm>
            <a:off x="250825" y="5013325"/>
            <a:ext cx="6049963" cy="1004888"/>
          </a:xfrm>
          <a:prstGeom prst="rect">
            <a:avLst/>
          </a:prstGeom>
          <a:noFill/>
          <a:ln w="9525">
            <a:noFill/>
            <a:miter lim="800000"/>
            <a:headEnd/>
            <a:tailEnd/>
          </a:ln>
        </p:spPr>
        <p:txBody>
          <a:bodyPr>
            <a:spAutoFit/>
          </a:bodyPr>
          <a:lstStyle/>
          <a:p>
            <a:pPr>
              <a:lnSpc>
                <a:spcPct val="150000"/>
              </a:lnSpc>
            </a:pPr>
            <a:r>
              <a:rPr lang="zh-CN" altLang="en-US" sz="1600" b="1">
                <a:solidFill>
                  <a:srgbClr val="292929"/>
                </a:solidFill>
                <a:latin typeface="微软雅黑" pitchFamily="34" charset="-122"/>
                <a:ea typeface="微软雅黑" pitchFamily="34" charset="-122"/>
                <a:sym typeface="Tahoma" pitchFamily="34" charset="0"/>
              </a:rPr>
              <a:t>秉承</a:t>
            </a:r>
            <a:r>
              <a:rPr lang="zh-CN" altLang="en-US" sz="2400" b="1">
                <a:solidFill>
                  <a:srgbClr val="FF6905"/>
                </a:solidFill>
                <a:latin typeface="微软雅黑" pitchFamily="34" charset="-122"/>
                <a:ea typeface="微软雅黑" pitchFamily="34" charset="-122"/>
                <a:sym typeface="Arial" pitchFamily="34" charset="0"/>
              </a:rPr>
              <a:t>提供机会 促进交易 创造价值 解决问题</a:t>
            </a:r>
            <a:r>
              <a:rPr lang="zh-CN" altLang="en-US" sz="1600" b="1">
                <a:solidFill>
                  <a:srgbClr val="292929"/>
                </a:solidFill>
                <a:latin typeface="微软雅黑" pitchFamily="34" charset="-122"/>
                <a:ea typeface="微软雅黑" pitchFamily="34" charset="-122"/>
                <a:sym typeface="Tahoma" pitchFamily="34" charset="0"/>
              </a:rPr>
              <a:t>的客户服务方针，提供专业全面的法律分析及可行性法律建议</a:t>
            </a:r>
          </a:p>
        </p:txBody>
      </p:sp>
      <p:sp>
        <p:nvSpPr>
          <p:cNvPr id="19474" name="Text Box 18"/>
          <p:cNvSpPr txBox="1">
            <a:spLocks noChangeArrowheads="1"/>
          </p:cNvSpPr>
          <p:nvPr/>
        </p:nvSpPr>
        <p:spPr bwMode="auto">
          <a:xfrm>
            <a:off x="384175" y="1346200"/>
            <a:ext cx="3035300" cy="579438"/>
          </a:xfrm>
          <a:prstGeom prst="rect">
            <a:avLst/>
          </a:prstGeom>
          <a:noFill/>
          <a:ln w="9525">
            <a:noFill/>
            <a:miter lim="800000"/>
            <a:headEnd/>
            <a:tailEnd/>
          </a:ln>
          <a:effectLst/>
        </p:spPr>
        <p:txBody>
          <a:bodyPr>
            <a:spAutoFit/>
          </a:bodyPr>
          <a:lstStyle/>
          <a:p>
            <a:r>
              <a:rPr lang="zh-CN" altLang="en-US" sz="3200">
                <a:ea typeface="微软雅黑" pitchFamily="34" charset="-122"/>
              </a:rPr>
              <a:t>盈科简介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72"/>
                                        </p:tgtEl>
                                        <p:attrNameLst>
                                          <p:attrName>style.visibility</p:attrName>
                                        </p:attrNameLst>
                                      </p:cBhvr>
                                      <p:to>
                                        <p:strVal val="visible"/>
                                      </p:to>
                                    </p:set>
                                    <p:animEffect transition="in" filter="fade">
                                      <p:cBhvr>
                                        <p:cTn id="7" dur="1000"/>
                                        <p:tgtEl>
                                          <p:spTgt spid="1947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473"/>
                                        </p:tgtEl>
                                        <p:attrNameLst>
                                          <p:attrName>style.visibility</p:attrName>
                                        </p:attrNameLst>
                                      </p:cBhvr>
                                      <p:to>
                                        <p:strVal val="visible"/>
                                      </p:to>
                                    </p:set>
                                    <p:animEffect transition="in" filter="fade">
                                      <p:cBhvr>
                                        <p:cTn id="11" dur="1000"/>
                                        <p:tgtEl>
                                          <p:spTgt spid="19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2" grpId="0" autoUpdateAnimBg="0"/>
      <p:bldP spid="1947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nvSpPr>
        <p:spPr bwMode="auto">
          <a:xfrm>
            <a:off x="323850" y="1341438"/>
            <a:ext cx="8353425" cy="5832475"/>
          </a:xfrm>
          <a:prstGeom prst="rect">
            <a:avLst/>
          </a:prstGeom>
          <a:noFill/>
          <a:ln w="9525">
            <a:noFill/>
            <a:miter lim="800000"/>
            <a:headEnd/>
            <a:tailEnd/>
          </a:ln>
          <a:effectLst/>
        </p:spPr>
        <p:txBody>
          <a:bodyPr/>
          <a:lstStyle/>
          <a:p>
            <a:pPr marL="342900" indent="-342900">
              <a:spcBef>
                <a:spcPct val="20000"/>
              </a:spcBef>
              <a:buClr>
                <a:schemeClr val="hlink"/>
              </a:buClr>
              <a:buFont typeface="Wingdings" pitchFamily="2" charset="2"/>
              <a:buNone/>
            </a:pPr>
            <a:r>
              <a:rPr lang="zh-CN" altLang="en-US" b="1">
                <a:latin typeface="微软雅黑" pitchFamily="34" charset="-122"/>
                <a:ea typeface="微软雅黑" pitchFamily="34" charset="-122"/>
              </a:rPr>
              <a:t>2、国际统一私法协会《国际保理公约》</a:t>
            </a:r>
          </a:p>
          <a:p>
            <a:pPr marL="342900" indent="-342900">
              <a:spcBef>
                <a:spcPct val="20000"/>
              </a:spcBef>
              <a:buClr>
                <a:schemeClr val="hlink"/>
              </a:buClr>
              <a:buFont typeface="Wingdings" pitchFamily="2" charset="2"/>
              <a:buNone/>
            </a:pPr>
            <a:r>
              <a:rPr lang="zh-CN" altLang="en-US" b="1">
                <a:latin typeface="Times New Roman" pitchFamily="18" charset="0"/>
                <a:ea typeface="楷体_GB2312" pitchFamily="49" charset="-122"/>
              </a:rPr>
              <a:t>UNDIDROIT Convention on International Factoring</a:t>
            </a:r>
          </a:p>
          <a:p>
            <a:pPr marL="342900" indent="-342900">
              <a:spcBef>
                <a:spcPct val="20000"/>
              </a:spcBef>
              <a:buClr>
                <a:schemeClr val="hlink"/>
              </a:buClr>
              <a:buFont typeface="Wingdings" pitchFamily="2" charset="2"/>
              <a:buNone/>
            </a:pPr>
            <a:r>
              <a:rPr lang="zh-CN" altLang="en-US">
                <a:latin typeface="楷体_GB2312" pitchFamily="49" charset="-122"/>
                <a:ea typeface="楷体_GB2312" pitchFamily="49" charset="-122"/>
              </a:rPr>
              <a:t>   </a:t>
            </a:r>
            <a:r>
              <a:rPr lang="zh-CN" altLang="en-US">
                <a:latin typeface="Times New Roman" pitchFamily="18" charset="0"/>
                <a:cs typeface="Times New Roman" pitchFamily="18" charset="0"/>
              </a:rPr>
              <a:t>For the purposes of this Convention, "factoring contract"means a contract concluded between one party (the supplier) and another party (the factor) pursuant to which:</a:t>
            </a:r>
          </a:p>
          <a:p>
            <a:pPr marL="342900" indent="-342900">
              <a:spcBef>
                <a:spcPct val="20000"/>
              </a:spcBef>
              <a:buClr>
                <a:schemeClr val="hlink"/>
              </a:buClr>
              <a:buFont typeface="Wingdings" pitchFamily="2" charset="2"/>
              <a:buNone/>
            </a:pPr>
            <a:r>
              <a:rPr lang="zh-CN" altLang="en-US">
                <a:latin typeface="Times New Roman" pitchFamily="18" charset="0"/>
                <a:cs typeface="Times New Roman" pitchFamily="18" charset="0"/>
              </a:rPr>
              <a:t>(a) the supplier may or will </a:t>
            </a:r>
            <a:r>
              <a:rPr lang="zh-CN" altLang="en-US">
                <a:solidFill>
                  <a:srgbClr val="FF0000"/>
                </a:solidFill>
                <a:latin typeface="Times New Roman" pitchFamily="18" charset="0"/>
                <a:cs typeface="Times New Roman" pitchFamily="18" charset="0"/>
              </a:rPr>
              <a:t>assign</a:t>
            </a:r>
            <a:r>
              <a:rPr lang="zh-CN" altLang="en-US">
                <a:latin typeface="Times New Roman" pitchFamily="18" charset="0"/>
                <a:cs typeface="Times New Roman" pitchFamily="18" charset="0"/>
              </a:rPr>
              <a:t> to factor receivables arising from contracts of sales of goods made between the supplier and its customers (debtors) </a:t>
            </a:r>
            <a:r>
              <a:rPr lang="zh-CN" altLang="en-US">
                <a:solidFill>
                  <a:srgbClr val="FF0000"/>
                </a:solidFill>
                <a:latin typeface="Times New Roman" pitchFamily="18" charset="0"/>
                <a:cs typeface="Times New Roman" pitchFamily="18" charset="0"/>
              </a:rPr>
              <a:t>other than those for the sale of goods bought primarily for their personal, family or household use.</a:t>
            </a:r>
          </a:p>
          <a:p>
            <a:pPr marL="342900" indent="-342900">
              <a:spcBef>
                <a:spcPct val="20000"/>
              </a:spcBef>
              <a:buClr>
                <a:schemeClr val="hlink"/>
              </a:buClr>
              <a:buFont typeface="Wingdings" pitchFamily="2" charset="2"/>
              <a:buNone/>
            </a:pPr>
            <a:r>
              <a:rPr lang="zh-CN" altLang="en-US">
                <a:latin typeface="Times New Roman" pitchFamily="18" charset="0"/>
                <a:cs typeface="Times New Roman" pitchFamily="18" charset="0"/>
              </a:rPr>
              <a:t>(b) the factor is to perform </a:t>
            </a:r>
            <a:r>
              <a:rPr lang="zh-CN" altLang="en-US">
                <a:solidFill>
                  <a:srgbClr val="FF0000"/>
                </a:solidFill>
                <a:latin typeface="Times New Roman" pitchFamily="18" charset="0"/>
                <a:cs typeface="Times New Roman" pitchFamily="18" charset="0"/>
              </a:rPr>
              <a:t>at least two</a:t>
            </a:r>
            <a:r>
              <a:rPr lang="zh-CN" altLang="en-US">
                <a:latin typeface="Times New Roman" pitchFamily="18" charset="0"/>
                <a:cs typeface="Times New Roman" pitchFamily="18" charset="0"/>
              </a:rPr>
              <a:t> of the following fuctions: finance for the supplier, including loans and advance payment; maintenance of accounts (ledgering )relating to the receivables; collection of receivables; protection against default in payment by debtors.</a:t>
            </a:r>
          </a:p>
          <a:p>
            <a:pPr marL="342900" indent="-342900">
              <a:spcBef>
                <a:spcPct val="20000"/>
              </a:spcBef>
              <a:buClr>
                <a:schemeClr val="hlink"/>
              </a:buClr>
              <a:buFont typeface="Wingdings" pitchFamily="2" charset="2"/>
              <a:buNone/>
            </a:pPr>
            <a:r>
              <a:rPr lang="zh-CN" altLang="en-US">
                <a:latin typeface="Times New Roman" pitchFamily="18" charset="0"/>
                <a:cs typeface="Times New Roman" pitchFamily="18" charset="0"/>
              </a:rPr>
              <a:t>(c) </a:t>
            </a:r>
            <a:r>
              <a:rPr lang="zh-CN" altLang="en-US">
                <a:solidFill>
                  <a:srgbClr val="FF0000"/>
                </a:solidFill>
                <a:latin typeface="Times New Roman" pitchFamily="18" charset="0"/>
                <a:cs typeface="Times New Roman" pitchFamily="18" charset="0"/>
              </a:rPr>
              <a:t>notice of the assignment of the receivables is to be given to debtors.</a:t>
            </a:r>
          </a:p>
          <a:p>
            <a:pPr marL="342900" indent="-342900">
              <a:spcBef>
                <a:spcPct val="20000"/>
              </a:spcBef>
              <a:buClr>
                <a:schemeClr val="hlink"/>
              </a:buClr>
              <a:buFont typeface="Wingdings" pitchFamily="2" charset="2"/>
              <a:buNone/>
            </a:pPr>
            <a:endParaRPr lang="zh-CN" altLang="en-US">
              <a:solidFill>
                <a:srgbClr val="FF0000"/>
              </a:solidFill>
              <a:latin typeface="Times New Roman" pitchFamily="18" charset="0"/>
              <a:cs typeface="Times New Roman" pitchFamily="18" charset="0"/>
            </a:endParaRPr>
          </a:p>
          <a:p>
            <a:pPr marL="342900" indent="-342900">
              <a:spcBef>
                <a:spcPct val="20000"/>
              </a:spcBef>
              <a:buClr>
                <a:schemeClr val="hlink"/>
              </a:buClr>
              <a:buFont typeface="Wingdings" pitchFamily="2" charset="2"/>
              <a:buNone/>
            </a:pPr>
            <a:r>
              <a:rPr lang="zh-CN" altLang="en-US">
                <a:latin typeface="Times New Roman" pitchFamily="18" charset="0"/>
                <a:cs typeface="Times New Roman" pitchFamily="18" charset="0"/>
              </a:rPr>
              <a:t>   In this Convention references to "goods" and "sale of goods“ shall include services and the supply of services.</a:t>
            </a:r>
          </a:p>
          <a:p>
            <a:pPr marL="342900" indent="-342900">
              <a:spcBef>
                <a:spcPct val="20000"/>
              </a:spcBef>
              <a:buClr>
                <a:schemeClr val="hlink"/>
              </a:buClr>
              <a:buFont typeface="Wingdings" pitchFamily="2" charset="2"/>
              <a:buNone/>
            </a:pPr>
            <a:endParaRPr lang="zh-CN" altLang="en-US">
              <a:latin typeface="Times New Roman" pitchFamily="18" charset="0"/>
              <a:cs typeface="Times New Roman" pitchFamily="18" charset="0"/>
            </a:endParaRPr>
          </a:p>
          <a:p>
            <a:pPr marL="342900" indent="-342900">
              <a:spcBef>
                <a:spcPct val="20000"/>
              </a:spcBef>
              <a:buClr>
                <a:schemeClr val="hlink"/>
              </a:buClr>
              <a:buFont typeface="Wingdings" pitchFamily="2" charset="2"/>
              <a:buNone/>
            </a:pPr>
            <a:endParaRPr lang="zh-CN" altLang="en-US" b="1">
              <a:solidFill>
                <a:schemeClr val="accent2"/>
              </a:solidFill>
              <a:latin typeface="Times New Roman" pitchFamily="18" charset="0"/>
              <a:cs typeface="Times New Roman" pitchFamily="18" charset="0"/>
            </a:endParaRPr>
          </a:p>
          <a:p>
            <a:pPr marL="342900" indent="-342900">
              <a:spcBef>
                <a:spcPct val="20000"/>
              </a:spcBef>
              <a:buClr>
                <a:schemeClr val="hlink"/>
              </a:buClr>
              <a:buFont typeface="Wingdings" pitchFamily="2" charset="2"/>
              <a:buNone/>
            </a:pPr>
            <a:endParaRPr lang="zh-CN" altLang="en-US" b="1">
              <a:solidFill>
                <a:schemeClr val="accent2"/>
              </a:solidFill>
              <a:latin typeface="Verdana" pitchFamily="34" charset="0"/>
            </a:endParaRPr>
          </a:p>
          <a:p>
            <a:pPr marL="342900" indent="-342900">
              <a:spcBef>
                <a:spcPct val="20000"/>
              </a:spcBef>
              <a:buClr>
                <a:schemeClr val="hlink"/>
              </a:buClr>
              <a:buFont typeface="Wingdings" pitchFamily="2" charset="2"/>
              <a:buNone/>
            </a:pPr>
            <a:endParaRPr lang="zh-CN" altLang="en-US" b="1">
              <a:solidFill>
                <a:schemeClr val="accent2"/>
              </a:solidFill>
              <a:latin typeface="Verdana" pitchFamily="34" charset="0"/>
            </a:endParaRPr>
          </a:p>
          <a:p>
            <a:pPr marL="342900" indent="-342900">
              <a:spcBef>
                <a:spcPct val="20000"/>
              </a:spcBef>
              <a:buClr>
                <a:schemeClr val="hlink"/>
              </a:buClr>
              <a:buFont typeface="Wingdings" pitchFamily="2" charset="2"/>
              <a:buNone/>
            </a:pPr>
            <a:endParaRPr lang="zh-CN" altLang="en-US" b="1">
              <a:solidFill>
                <a:schemeClr val="accent2"/>
              </a:solidFill>
              <a:latin typeface="Verdana" pitchFamily="34" charset="0"/>
            </a:endParaRPr>
          </a:p>
          <a:p>
            <a:pPr marL="342900" indent="-342900">
              <a:spcBef>
                <a:spcPct val="20000"/>
              </a:spcBef>
              <a:buClr>
                <a:schemeClr val="hlink"/>
              </a:buClr>
              <a:buFont typeface="Wingdings" pitchFamily="2" charset="2"/>
              <a:buNone/>
            </a:pPr>
            <a:endParaRPr lang="zh-CN" altLang="en-US" sz="2800" b="1">
              <a:solidFill>
                <a:schemeClr val="accent2"/>
              </a:solidFill>
              <a:latin typeface="Verdana" pitchFamily="34" charset="0"/>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nvSpPr>
        <p:spPr bwMode="auto">
          <a:xfrm>
            <a:off x="252413" y="1125538"/>
            <a:ext cx="8640762" cy="6048375"/>
          </a:xfrm>
          <a:prstGeom prst="rect">
            <a:avLst/>
          </a:prstGeom>
          <a:noFill/>
          <a:ln w="9525">
            <a:noFill/>
            <a:miter lim="800000"/>
            <a:headEnd/>
            <a:tailEnd/>
          </a:ln>
          <a:effectLst/>
        </p:spPr>
        <p:txBody>
          <a:bodyPr/>
          <a:lstStyle/>
          <a:p>
            <a:pPr marL="342900" indent="-342900">
              <a:spcBef>
                <a:spcPct val="20000"/>
              </a:spcBef>
              <a:buClr>
                <a:schemeClr val="hlink"/>
              </a:buClr>
              <a:buFont typeface="Wingdings" pitchFamily="2" charset="2"/>
              <a:buNone/>
            </a:pPr>
            <a:endParaRPr lang="zh-CN" altLang="en-US" sz="2400" b="1">
              <a:solidFill>
                <a:schemeClr val="accent2"/>
              </a:solidFill>
              <a:latin typeface="楷体_GB2312" pitchFamily="49" charset="-122"/>
              <a:ea typeface="楷体_GB2312" pitchFamily="49" charset="-122"/>
            </a:endParaRPr>
          </a:p>
          <a:p>
            <a:pPr marL="342900" indent="-342900">
              <a:spcBef>
                <a:spcPct val="20000"/>
              </a:spcBef>
              <a:buClr>
                <a:schemeClr val="hlink"/>
              </a:buClr>
              <a:buFont typeface="Wingdings" pitchFamily="2" charset="2"/>
              <a:buNone/>
            </a:pPr>
            <a:r>
              <a:rPr lang="zh-CN" altLang="en-US" b="1">
                <a:latin typeface="微软雅黑" pitchFamily="34" charset="-122"/>
                <a:ea typeface="微软雅黑" pitchFamily="34" charset="-122"/>
              </a:rPr>
              <a:t>二、我国各地试点办法对商业保理的定义？</a:t>
            </a:r>
          </a:p>
          <a:p>
            <a:pPr marL="342900" indent="-342900">
              <a:spcBef>
                <a:spcPct val="20000"/>
              </a:spcBef>
              <a:buClr>
                <a:schemeClr val="hlink"/>
              </a:buClr>
              <a:buFont typeface="Wingdings" pitchFamily="2" charset="2"/>
              <a:buNone/>
            </a:pPr>
            <a:r>
              <a:rPr lang="zh-CN" altLang="en-US" b="1">
                <a:latin typeface="微软雅黑" pitchFamily="34" charset="-122"/>
                <a:ea typeface="微软雅黑" pitchFamily="34" charset="-122"/>
              </a:rPr>
              <a:t>商务部</a:t>
            </a:r>
            <a:r>
              <a:rPr lang="zh-CN" altLang="en-US">
                <a:latin typeface="微软雅黑" pitchFamily="34" charset="-122"/>
                <a:ea typeface="微软雅黑" pitchFamily="34" charset="-122"/>
              </a:rPr>
              <a:t>：试点内容</a:t>
            </a: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rPr>
              <a:t>　　设立商业保理公司，为企业提供</a:t>
            </a:r>
            <a:r>
              <a:rPr lang="zh-CN" altLang="en-US">
                <a:solidFill>
                  <a:srgbClr val="FF0000"/>
                </a:solidFill>
                <a:latin typeface="微软雅黑" pitchFamily="34" charset="-122"/>
                <a:ea typeface="微软雅黑" pitchFamily="34" charset="-122"/>
              </a:rPr>
              <a:t>贸易融资、销售分户账管理、客户资信调查与评估、应收账款管理与催收、信用风险担保</a:t>
            </a:r>
            <a:r>
              <a:rPr lang="zh-CN" altLang="en-US">
                <a:latin typeface="微软雅黑" pitchFamily="34" charset="-122"/>
                <a:ea typeface="微软雅黑" pitchFamily="34" charset="-122"/>
              </a:rPr>
              <a:t>等服务。</a:t>
            </a:r>
          </a:p>
          <a:p>
            <a:pPr marL="342900" indent="-342900">
              <a:spcBef>
                <a:spcPct val="20000"/>
              </a:spcBef>
              <a:buClr>
                <a:schemeClr val="hlink"/>
              </a:buClr>
              <a:buFont typeface="Wingdings" pitchFamily="2" charset="2"/>
              <a:buNone/>
            </a:pPr>
            <a:r>
              <a:rPr lang="zh-CN" altLang="en-US" b="1">
                <a:latin typeface="微软雅黑" pitchFamily="34" charset="-122"/>
                <a:ea typeface="微软雅黑" pitchFamily="34" charset="-122"/>
              </a:rPr>
              <a:t>天津</a:t>
            </a:r>
            <a:r>
              <a:rPr lang="zh-CN" altLang="en-US">
                <a:latin typeface="微软雅黑" pitchFamily="34" charset="-122"/>
                <a:ea typeface="微软雅黑" pitchFamily="34" charset="-122"/>
              </a:rPr>
              <a:t>：本办法所称商业保理，是指销售商（债权人）将其与买方（债务人）订立的货物销售（服务）合同所产生的应收账款转让给商业保理公司，由商业保理公司为其提供</a:t>
            </a:r>
            <a:r>
              <a:rPr lang="zh-CN" altLang="en-US">
                <a:solidFill>
                  <a:srgbClr val="FF0000"/>
                </a:solidFill>
                <a:latin typeface="微软雅黑" pitchFamily="34" charset="-122"/>
                <a:ea typeface="微软雅黑" pitchFamily="34" charset="-122"/>
              </a:rPr>
              <a:t>贸易融资、应收账款管理与催收</a:t>
            </a:r>
            <a:r>
              <a:rPr lang="zh-CN" altLang="en-US">
                <a:latin typeface="微软雅黑" pitchFamily="34" charset="-122"/>
                <a:ea typeface="微软雅黑" pitchFamily="34" charset="-122"/>
              </a:rPr>
              <a:t>等综合性商贸服务。　　</a:t>
            </a:r>
          </a:p>
          <a:p>
            <a:pPr marL="342900" indent="-342900">
              <a:spcBef>
                <a:spcPct val="20000"/>
              </a:spcBef>
              <a:buClr>
                <a:schemeClr val="hlink"/>
              </a:buClr>
              <a:buFont typeface="Wingdings" pitchFamily="2" charset="2"/>
              <a:buNone/>
            </a:pPr>
            <a:r>
              <a:rPr lang="zh-CN" altLang="en-US" b="1">
                <a:latin typeface="微软雅黑" pitchFamily="34" charset="-122"/>
                <a:ea typeface="微软雅黑" pitchFamily="34" charset="-122"/>
              </a:rPr>
              <a:t>浦东</a:t>
            </a:r>
            <a:r>
              <a:rPr lang="zh-CN" altLang="en-US">
                <a:latin typeface="微软雅黑" pitchFamily="34" charset="-122"/>
                <a:ea typeface="微软雅黑" pitchFamily="34" charset="-122"/>
              </a:rPr>
              <a:t>：本办法所称的商业保理业务是指供应商将其与买方订立的货物销售或服务合同所产生的应收账款转让给商业保理企业，由商业保理企业为其提供</a:t>
            </a:r>
            <a:r>
              <a:rPr lang="zh-CN" altLang="en-US">
                <a:solidFill>
                  <a:srgbClr val="FF0000"/>
                </a:solidFill>
                <a:latin typeface="微软雅黑" pitchFamily="34" charset="-122"/>
                <a:ea typeface="微软雅黑" pitchFamily="34" charset="-122"/>
              </a:rPr>
              <a:t>贸易融资、应收账款管理</a:t>
            </a:r>
            <a:r>
              <a:rPr lang="zh-CN" altLang="en-US">
                <a:latin typeface="微软雅黑" pitchFamily="34" charset="-122"/>
                <a:ea typeface="微软雅黑" pitchFamily="34" charset="-122"/>
              </a:rPr>
              <a:t>服务。</a:t>
            </a:r>
          </a:p>
          <a:p>
            <a:pPr marL="342900" indent="-342900">
              <a:spcBef>
                <a:spcPct val="20000"/>
              </a:spcBef>
              <a:buClr>
                <a:schemeClr val="hlink"/>
              </a:buClr>
              <a:buFont typeface="Wingdings" pitchFamily="2" charset="2"/>
              <a:buNone/>
            </a:pPr>
            <a:r>
              <a:rPr lang="zh-CN" altLang="en-US" b="1">
                <a:latin typeface="微软雅黑" pitchFamily="34" charset="-122"/>
                <a:ea typeface="微软雅黑" pitchFamily="34" charset="-122"/>
              </a:rPr>
              <a:t>自贸区</a:t>
            </a:r>
            <a:r>
              <a:rPr lang="zh-CN" altLang="en-US">
                <a:latin typeface="微软雅黑" pitchFamily="34" charset="-122"/>
                <a:ea typeface="微软雅黑" pitchFamily="34" charset="-122"/>
              </a:rPr>
              <a:t>：本办法所称的商业保理业务是指供应商与保理商通过签订保理协议，供应商将现在或将来的应收账款转让给保理商，从而获取</a:t>
            </a:r>
            <a:r>
              <a:rPr lang="zh-CN" altLang="en-US">
                <a:solidFill>
                  <a:srgbClr val="FF0000"/>
                </a:solidFill>
                <a:latin typeface="微软雅黑" pitchFamily="34" charset="-122"/>
                <a:ea typeface="微软雅黑" pitchFamily="34" charset="-122"/>
              </a:rPr>
              <a:t>融资</a:t>
            </a:r>
            <a:r>
              <a:rPr lang="zh-CN" altLang="en-US">
                <a:latin typeface="微软雅黑" pitchFamily="34" charset="-122"/>
                <a:ea typeface="微软雅黑" pitchFamily="34" charset="-122"/>
              </a:rPr>
              <a:t>，或获得保理商提供的</a:t>
            </a:r>
            <a:r>
              <a:rPr lang="zh-CN" altLang="en-US">
                <a:solidFill>
                  <a:srgbClr val="FF0000"/>
                </a:solidFill>
                <a:latin typeface="微软雅黑" pitchFamily="34" charset="-122"/>
                <a:ea typeface="微软雅黑" pitchFamily="34" charset="-122"/>
              </a:rPr>
              <a:t>分户账管理、账款催收、坏账担保</a:t>
            </a:r>
            <a:r>
              <a:rPr lang="zh-CN" altLang="en-US">
                <a:latin typeface="微软雅黑" pitchFamily="34" charset="-122"/>
                <a:ea typeface="微软雅黑" pitchFamily="34" charset="-122"/>
              </a:rPr>
              <a:t>等服务。</a:t>
            </a: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rPr>
              <a:t> 商业保理业务是指非银行机构从事的保理业务。</a:t>
            </a:r>
          </a:p>
          <a:p>
            <a:pPr marL="342900" indent="-342900">
              <a:spcBef>
                <a:spcPct val="20000"/>
              </a:spcBef>
              <a:buClr>
                <a:schemeClr val="hlink"/>
              </a:buClr>
              <a:buFont typeface="Wingdings" pitchFamily="2" charset="2"/>
              <a:buNone/>
            </a:pPr>
            <a:endParaRPr lang="zh-CN" altLang="en-US">
              <a:latin typeface="微软雅黑" pitchFamily="34" charset="-122"/>
              <a:ea typeface="微软雅黑" pitchFamily="34" charset="-122"/>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nvSpPr>
        <p:spPr bwMode="auto">
          <a:xfrm>
            <a:off x="539750" y="1054100"/>
            <a:ext cx="7788275" cy="6048375"/>
          </a:xfrm>
          <a:prstGeom prst="rect">
            <a:avLst/>
          </a:prstGeom>
          <a:noFill/>
          <a:ln w="9525">
            <a:noFill/>
            <a:miter lim="800000"/>
            <a:headEnd/>
            <a:tailEnd/>
          </a:ln>
          <a:effectLst/>
        </p:spPr>
        <p:txBody>
          <a:bodyPr/>
          <a:lstStyle/>
          <a:p>
            <a:pPr marL="342900" indent="-342900">
              <a:spcBef>
                <a:spcPct val="20000"/>
              </a:spcBef>
              <a:buClr>
                <a:schemeClr val="hlink"/>
              </a:buClr>
              <a:buFont typeface="Wingdings" pitchFamily="2" charset="2"/>
              <a:buNone/>
            </a:pPr>
            <a:endParaRPr lang="zh-CN" altLang="en-US" sz="2400" b="1">
              <a:solidFill>
                <a:schemeClr val="accent2"/>
              </a:solidFill>
              <a:latin typeface="楷体_GB2312" pitchFamily="49" charset="-122"/>
              <a:ea typeface="楷体_GB2312" pitchFamily="49" charset="-122"/>
            </a:endParaRPr>
          </a:p>
          <a:p>
            <a:pPr marL="342900" indent="-342900">
              <a:spcBef>
                <a:spcPct val="20000"/>
              </a:spcBef>
              <a:buClr>
                <a:schemeClr val="hlink"/>
              </a:buClr>
              <a:buFont typeface="Wingdings" pitchFamily="2" charset="2"/>
              <a:buNone/>
            </a:pPr>
            <a:r>
              <a:rPr lang="zh-CN" altLang="en-US" b="1">
                <a:latin typeface="微软雅黑" pitchFamily="34" charset="-122"/>
                <a:ea typeface="微软雅黑" pitchFamily="34" charset="-122"/>
              </a:rPr>
              <a:t>《上海市商业保理试点暂行管理办法》</a:t>
            </a:r>
          </a:p>
          <a:p>
            <a:pPr marL="342900" indent="-342900">
              <a:spcBef>
                <a:spcPct val="20000"/>
              </a:spcBef>
              <a:buClr>
                <a:schemeClr val="hlink"/>
              </a:buClr>
              <a:buFont typeface="Wingdings" pitchFamily="2" charset="2"/>
              <a:buNone/>
            </a:pPr>
            <a:endParaRPr lang="zh-CN" altLang="en-US">
              <a:latin typeface="微软雅黑" pitchFamily="34" charset="-122"/>
              <a:ea typeface="微软雅黑" pitchFamily="34" charset="-122"/>
            </a:endParaRP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rPr>
              <a:t>   </a:t>
            </a:r>
            <a:r>
              <a:rPr lang="zh-CN" altLang="en-US" b="1">
                <a:latin typeface="微软雅黑" pitchFamily="34" charset="-122"/>
                <a:ea typeface="微软雅黑" pitchFamily="34" charset="-122"/>
              </a:rPr>
              <a:t>第三条 </a:t>
            </a:r>
            <a:r>
              <a:rPr lang="zh-CN" altLang="en-US">
                <a:latin typeface="微软雅黑" pitchFamily="34" charset="-122"/>
                <a:ea typeface="微软雅黑" pitchFamily="34" charset="-122"/>
              </a:rPr>
              <a:t>本办法所称的商业保理业务，是指供应商与商业保理商（非银行机构）通过签订保理协议，供应商将</a:t>
            </a:r>
            <a:r>
              <a:rPr lang="zh-CN" altLang="en-US">
                <a:solidFill>
                  <a:srgbClr val="FF0000"/>
                </a:solidFill>
                <a:latin typeface="微软雅黑" pitchFamily="34" charset="-122"/>
                <a:ea typeface="微软雅黑" pitchFamily="34" charset="-122"/>
              </a:rPr>
              <a:t>现在或将来的</a:t>
            </a:r>
            <a:r>
              <a:rPr lang="zh-CN" altLang="en-US">
                <a:latin typeface="微软雅黑" pitchFamily="34" charset="-122"/>
                <a:ea typeface="微软雅黑" pitchFamily="34" charset="-122"/>
              </a:rPr>
              <a:t>应收账款转让给商业保理商，从而获取融资，或获得保理商提供的分户账管理、账款催收、坏账担保等服务。</a:t>
            </a:r>
          </a:p>
          <a:p>
            <a:pPr marL="342900" indent="-342900">
              <a:spcBef>
                <a:spcPct val="20000"/>
              </a:spcBef>
              <a:buClr>
                <a:schemeClr val="hlink"/>
              </a:buClr>
              <a:buFont typeface="Wingdings" pitchFamily="2" charset="2"/>
              <a:buNone/>
            </a:pPr>
            <a:endParaRPr lang="zh-CN" altLang="en-US">
              <a:latin typeface="微软雅黑" pitchFamily="34" charset="-122"/>
              <a:ea typeface="微软雅黑" pitchFamily="34" charset="-122"/>
            </a:endParaRP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rPr>
              <a:t>    </a:t>
            </a:r>
            <a:r>
              <a:rPr lang="zh-CN" altLang="en-US" b="1">
                <a:latin typeface="微软雅黑" pitchFamily="34" charset="-122"/>
                <a:ea typeface="微软雅黑" pitchFamily="34" charset="-122"/>
              </a:rPr>
              <a:t>第十二条 </a:t>
            </a:r>
            <a:r>
              <a:rPr lang="zh-CN" altLang="en-US">
                <a:latin typeface="微软雅黑" pitchFamily="34" charset="-122"/>
                <a:ea typeface="微软雅黑" pitchFamily="34" charset="-122"/>
              </a:rPr>
              <a:t>商业保理企业可以</a:t>
            </a:r>
            <a:r>
              <a:rPr lang="zh-CN" altLang="en-US">
                <a:solidFill>
                  <a:srgbClr val="FF0000"/>
                </a:solidFill>
                <a:latin typeface="微软雅黑" pitchFamily="34" charset="-122"/>
                <a:ea typeface="微软雅黑" pitchFamily="34" charset="-122"/>
              </a:rPr>
              <a:t>从事与所受让的应收账款相关</a:t>
            </a:r>
            <a:r>
              <a:rPr lang="zh-CN" altLang="en-US">
                <a:latin typeface="微软雅黑" pitchFamily="34" charset="-122"/>
                <a:ea typeface="微软雅黑" pitchFamily="34" charset="-122"/>
              </a:rPr>
              <a:t>的下列业务：</a:t>
            </a:r>
          </a:p>
          <a:p>
            <a:pPr marL="342900" indent="-342900">
              <a:spcBef>
                <a:spcPct val="20000"/>
              </a:spcBef>
              <a:buClr>
                <a:schemeClr val="hlink"/>
              </a:buClr>
              <a:buFont typeface="Wingdings" pitchFamily="2" charset="2"/>
              <a:buNone/>
            </a:pPr>
            <a:endParaRPr lang="zh-CN" altLang="en-US">
              <a:latin typeface="微软雅黑" pitchFamily="34" charset="-122"/>
              <a:ea typeface="微软雅黑" pitchFamily="34" charset="-122"/>
            </a:endParaRP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rPr>
              <a:t>　　</a:t>
            </a:r>
            <a:r>
              <a:rPr lang="zh-CN" altLang="en-US">
                <a:solidFill>
                  <a:srgbClr val="FF0000"/>
                </a:solidFill>
                <a:latin typeface="微软雅黑" pitchFamily="34" charset="-122"/>
                <a:ea typeface="微软雅黑" pitchFamily="34" charset="-122"/>
              </a:rPr>
              <a:t>（一）应收账款融资；</a:t>
            </a:r>
          </a:p>
          <a:p>
            <a:pPr marL="342900" indent="-342900">
              <a:spcBef>
                <a:spcPct val="20000"/>
              </a:spcBef>
              <a:buClr>
                <a:schemeClr val="hlink"/>
              </a:buClr>
              <a:buFont typeface="Wingdings" pitchFamily="2" charset="2"/>
              <a:buNone/>
            </a:pPr>
            <a:r>
              <a:rPr lang="zh-CN" altLang="en-US">
                <a:solidFill>
                  <a:srgbClr val="FF0000"/>
                </a:solidFill>
                <a:latin typeface="微软雅黑" pitchFamily="34" charset="-122"/>
                <a:ea typeface="微软雅黑" pitchFamily="34" charset="-122"/>
              </a:rPr>
              <a:t>　　（二）销售分户账管理；</a:t>
            </a:r>
          </a:p>
          <a:p>
            <a:pPr marL="342900" indent="-342900">
              <a:spcBef>
                <a:spcPct val="20000"/>
              </a:spcBef>
              <a:buClr>
                <a:schemeClr val="hlink"/>
              </a:buClr>
              <a:buFont typeface="Wingdings" pitchFamily="2" charset="2"/>
              <a:buNone/>
            </a:pPr>
            <a:r>
              <a:rPr lang="zh-CN" altLang="en-US">
                <a:solidFill>
                  <a:srgbClr val="FF0000"/>
                </a:solidFill>
                <a:latin typeface="微软雅黑" pitchFamily="34" charset="-122"/>
                <a:ea typeface="微软雅黑" pitchFamily="34" charset="-122"/>
              </a:rPr>
              <a:t>　　（三）应收账款催收；</a:t>
            </a:r>
          </a:p>
          <a:p>
            <a:pPr marL="342900" indent="-342900">
              <a:spcBef>
                <a:spcPct val="20000"/>
              </a:spcBef>
              <a:buClr>
                <a:schemeClr val="hlink"/>
              </a:buClr>
              <a:buFont typeface="Wingdings" pitchFamily="2" charset="2"/>
              <a:buNone/>
            </a:pPr>
            <a:r>
              <a:rPr lang="zh-CN" altLang="en-US">
                <a:solidFill>
                  <a:srgbClr val="FF0000"/>
                </a:solidFill>
                <a:latin typeface="微软雅黑" pitchFamily="34" charset="-122"/>
                <a:ea typeface="微软雅黑" pitchFamily="34" charset="-122"/>
              </a:rPr>
              <a:t>　　（四）坏账担保；</a:t>
            </a:r>
          </a:p>
          <a:p>
            <a:pPr marL="342900" indent="-342900">
              <a:spcBef>
                <a:spcPct val="20000"/>
              </a:spcBef>
              <a:buClr>
                <a:schemeClr val="hlink"/>
              </a:buClr>
              <a:buFont typeface="Wingdings" pitchFamily="2" charset="2"/>
              <a:buNone/>
            </a:pPr>
            <a:r>
              <a:rPr lang="zh-CN" altLang="en-US">
                <a:solidFill>
                  <a:srgbClr val="FF0000"/>
                </a:solidFill>
                <a:latin typeface="微软雅黑" pitchFamily="34" charset="-122"/>
                <a:ea typeface="微软雅黑" pitchFamily="34" charset="-122"/>
              </a:rPr>
              <a:t>　　（五）经许可的其他业务。</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nvSpPr>
        <p:spPr bwMode="auto">
          <a:xfrm>
            <a:off x="179388" y="1054100"/>
            <a:ext cx="8424862" cy="6048375"/>
          </a:xfrm>
          <a:prstGeom prst="rect">
            <a:avLst/>
          </a:prstGeom>
          <a:noFill/>
          <a:ln w="9525">
            <a:noFill/>
            <a:miter lim="800000"/>
            <a:headEnd/>
            <a:tailEnd/>
          </a:ln>
          <a:effectLst/>
        </p:spPr>
        <p:txBody>
          <a:bodyPr/>
          <a:lstStyle/>
          <a:p>
            <a:pPr marL="342900" indent="-342900">
              <a:spcBef>
                <a:spcPct val="20000"/>
              </a:spcBef>
              <a:buClr>
                <a:schemeClr val="hlink"/>
              </a:buClr>
              <a:buFont typeface="Wingdings" pitchFamily="2" charset="2"/>
              <a:buNone/>
            </a:pPr>
            <a:endParaRPr lang="zh-CN" altLang="en-US" sz="2400" b="1">
              <a:solidFill>
                <a:schemeClr val="accent2"/>
              </a:solidFill>
              <a:latin typeface="楷体_GB2312" pitchFamily="49" charset="-122"/>
              <a:ea typeface="楷体_GB2312" pitchFamily="49" charset="-122"/>
            </a:endParaRPr>
          </a:p>
          <a:p>
            <a:pPr marL="342900" indent="-342900">
              <a:spcBef>
                <a:spcPct val="20000"/>
              </a:spcBef>
              <a:buClr>
                <a:schemeClr val="hlink"/>
              </a:buClr>
              <a:buFont typeface="Wingdings" pitchFamily="2" charset="2"/>
              <a:buNone/>
            </a:pPr>
            <a:r>
              <a:rPr lang="zh-CN" altLang="en-US" b="1">
                <a:latin typeface="微软雅黑" pitchFamily="34" charset="-122"/>
                <a:ea typeface="微软雅黑" pitchFamily="34" charset="-122"/>
              </a:rPr>
              <a:t>三、《商业银行保理业务管理暂行办法》</a:t>
            </a:r>
          </a:p>
          <a:p>
            <a:pPr marL="342900" indent="-342900">
              <a:spcBef>
                <a:spcPct val="20000"/>
              </a:spcBef>
              <a:buClr>
                <a:schemeClr val="hlink"/>
              </a:buClr>
              <a:buFont typeface="Wingdings" pitchFamily="2" charset="2"/>
              <a:buNone/>
            </a:pPr>
            <a:endParaRPr lang="zh-CN" altLang="en-US">
              <a:solidFill>
                <a:schemeClr val="accent2"/>
              </a:solidFill>
              <a:latin typeface="微软雅黑" pitchFamily="34" charset="-122"/>
              <a:ea typeface="微软雅黑" pitchFamily="34" charset="-122"/>
            </a:endParaRPr>
          </a:p>
          <a:p>
            <a:pPr marL="342900" indent="-342900">
              <a:spcBef>
                <a:spcPct val="20000"/>
              </a:spcBef>
              <a:buClr>
                <a:schemeClr val="hlink"/>
              </a:buClr>
              <a:buFont typeface="Wingdings" pitchFamily="2" charset="2"/>
              <a:buNone/>
            </a:pPr>
            <a:r>
              <a:rPr lang="zh-CN" altLang="en-US">
                <a:solidFill>
                  <a:schemeClr val="accent2"/>
                </a:solidFill>
                <a:latin typeface="微软雅黑" pitchFamily="34" charset="-122"/>
                <a:ea typeface="微软雅黑" pitchFamily="34" charset="-122"/>
              </a:rPr>
              <a:t>   </a:t>
            </a:r>
            <a:r>
              <a:rPr lang="zh-CN" altLang="en-US">
                <a:latin typeface="微软雅黑" pitchFamily="34" charset="-122"/>
                <a:ea typeface="微软雅黑" pitchFamily="34" charset="-122"/>
              </a:rPr>
              <a:t>第六条 本办法所称保理业务是</a:t>
            </a:r>
            <a:r>
              <a:rPr lang="zh-CN" altLang="en-US">
                <a:solidFill>
                  <a:srgbClr val="FF0000"/>
                </a:solidFill>
                <a:latin typeface="微软雅黑" pitchFamily="34" charset="-122"/>
                <a:ea typeface="微软雅黑" pitchFamily="34" charset="-122"/>
              </a:rPr>
              <a:t>以债权人转让其应收账款为前提</a:t>
            </a:r>
            <a:r>
              <a:rPr lang="zh-CN" altLang="en-US">
                <a:latin typeface="微软雅黑" pitchFamily="34" charset="-122"/>
                <a:ea typeface="微软雅黑" pitchFamily="34" charset="-122"/>
              </a:rPr>
              <a:t>，集应收账款催收、管理、坏账担保及融资于一体的综合性金融服务。债权人将其应收账款转让给商业银行，由商业银行向其提供下列服务中至少一项的，即为保理业务：</a:t>
            </a: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rPr>
              <a:t>　　(一)应收账款催收：商业银行根据应收账款账期，主动或应债权人要求，采取电话、函件、上门等方式或运用法律手段等对债务人进行催收。</a:t>
            </a: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rPr>
              <a:t>　　(二)应收账款管理：商业银行根据债权人的要求，定期或不定期向其提供关于应收账款的回收情况、逾期账款情况、对账单等财务和统计报表，协助其进行应收账款管理。</a:t>
            </a: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rPr>
              <a:t>　　(三)坏账担保：商业银行与债权人签订保理协议后，为债务人核定信用额度，并在核准额度内，对债权人无商业纠纷的应收账款，提供约定的付款担保。</a:t>
            </a: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rPr>
              <a:t>　　(四)保理融资：</a:t>
            </a:r>
            <a:r>
              <a:rPr lang="zh-CN" altLang="en-US">
                <a:solidFill>
                  <a:srgbClr val="FF0000"/>
                </a:solidFill>
                <a:latin typeface="微软雅黑" pitchFamily="34" charset="-122"/>
                <a:ea typeface="微软雅黑" pitchFamily="34" charset="-122"/>
              </a:rPr>
              <a:t>以应收账款合法、有效转让为前提</a:t>
            </a:r>
            <a:r>
              <a:rPr lang="zh-CN" altLang="en-US">
                <a:latin typeface="微软雅黑" pitchFamily="34" charset="-122"/>
                <a:ea typeface="微软雅黑" pitchFamily="34" charset="-122"/>
              </a:rPr>
              <a:t>的银行融资服务。</a:t>
            </a: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rPr>
              <a:t>　　</a:t>
            </a: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rPr>
              <a:t>   </a:t>
            </a:r>
            <a:r>
              <a:rPr lang="zh-CN" altLang="en-US" b="1">
                <a:latin typeface="微软雅黑" pitchFamily="34" charset="-122"/>
                <a:ea typeface="微软雅黑" pitchFamily="34" charset="-122"/>
              </a:rPr>
              <a:t>以应收账款为质押的贷款，不属于保理业务范围。</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979613" y="1125538"/>
            <a:ext cx="5111750" cy="457200"/>
          </a:xfrm>
          <a:prstGeom prst="rect">
            <a:avLst/>
          </a:prstGeom>
          <a:noFill/>
          <a:ln w="9525">
            <a:noFill/>
            <a:miter lim="800000"/>
            <a:headEnd/>
            <a:tailEnd/>
          </a:ln>
        </p:spPr>
        <p:txBody>
          <a:bodyPr>
            <a:spAutoFit/>
          </a:bodyPr>
          <a:lstStyle/>
          <a:p>
            <a:r>
              <a:rPr lang="zh-CN" altLang="en-US" sz="2400" b="1" dirty="0">
                <a:ea typeface="楷体_GB2312" pitchFamily="49" charset="-122"/>
              </a:rPr>
              <a:t> </a:t>
            </a:r>
            <a:r>
              <a:rPr lang="zh-CN" altLang="en-US" sz="2400" b="1" dirty="0" smtClean="0">
                <a:ea typeface="微软雅黑" pitchFamily="34" charset="-122"/>
              </a:rPr>
              <a:t>我所</a:t>
            </a:r>
            <a:r>
              <a:rPr lang="zh-CN" altLang="en-US" sz="2400" b="1" dirty="0">
                <a:ea typeface="微软雅黑" pitchFamily="34" charset="-122"/>
              </a:rPr>
              <a:t>理解的商业保理是什么？</a:t>
            </a:r>
          </a:p>
        </p:txBody>
      </p:sp>
      <p:sp>
        <p:nvSpPr>
          <p:cNvPr id="49155" name="Rectangle 3"/>
          <p:cNvSpPr>
            <a:spLocks noGrp="1" noChangeArrowheads="1"/>
          </p:cNvSpPr>
          <p:nvPr/>
        </p:nvSpPr>
        <p:spPr bwMode="auto">
          <a:xfrm>
            <a:off x="0" y="1557338"/>
            <a:ext cx="9036495" cy="4535958"/>
          </a:xfrm>
          <a:prstGeom prst="rect">
            <a:avLst/>
          </a:prstGeom>
          <a:noFill/>
          <a:ln w="9525">
            <a:noFill/>
            <a:miter lim="800000"/>
            <a:headEnd/>
            <a:tailEnd/>
          </a:ln>
        </p:spPr>
        <p:txBody>
          <a:bodyPr/>
          <a:lstStyle/>
          <a:p>
            <a:pPr marL="342900" indent="-342900">
              <a:lnSpc>
                <a:spcPct val="150000"/>
              </a:lnSpc>
              <a:spcBef>
                <a:spcPct val="20000"/>
              </a:spcBef>
              <a:buClr>
                <a:schemeClr val="hlink"/>
              </a:buClr>
              <a:buFont typeface="Wingdings" pitchFamily="2" charset="2"/>
              <a:buNone/>
            </a:pPr>
            <a:r>
              <a:rPr lang="zh-CN" altLang="en-US" sz="2400" dirty="0">
                <a:latin typeface="Verdana" pitchFamily="34" charset="0"/>
                <a:ea typeface="楷体_GB2312" pitchFamily="49" charset="-122"/>
              </a:rPr>
              <a:t>   </a:t>
            </a:r>
            <a:r>
              <a:rPr lang="zh-CN" altLang="en-US" sz="2000" dirty="0">
                <a:latin typeface="微软雅黑" pitchFamily="34" charset="-122"/>
                <a:ea typeface="微软雅黑" pitchFamily="34" charset="-122"/>
              </a:rPr>
              <a:t>保理，是指</a:t>
            </a:r>
            <a:r>
              <a:rPr lang="zh-CN" altLang="en-US" sz="2000" dirty="0" smtClean="0">
                <a:latin typeface="微软雅黑" pitchFamily="34" charset="-122"/>
                <a:ea typeface="微软雅黑" pitchFamily="34" charset="-122"/>
              </a:rPr>
              <a:t>贸易、服务合同或其他基础交易合同项</a:t>
            </a:r>
            <a:r>
              <a:rPr lang="zh-CN" altLang="en-US" sz="2000" dirty="0">
                <a:latin typeface="微软雅黑" pitchFamily="34" charset="-122"/>
                <a:ea typeface="微软雅黑" pitchFamily="34" charset="-122"/>
              </a:rPr>
              <a:t>下的债权人（卖家或服务提供</a:t>
            </a:r>
            <a:r>
              <a:rPr lang="zh-CN" altLang="en-US" sz="2000" dirty="0" smtClean="0">
                <a:latin typeface="微软雅黑" pitchFamily="34" charset="-122"/>
                <a:ea typeface="微软雅黑" pitchFamily="34" charset="-122"/>
              </a:rPr>
              <a:t>方或其他债权人），</a:t>
            </a:r>
            <a:r>
              <a:rPr lang="zh-CN" altLang="en-US" sz="2000" dirty="0">
                <a:latin typeface="微软雅黑" pitchFamily="34" charset="-122"/>
                <a:ea typeface="微软雅黑" pitchFamily="34" charset="-122"/>
              </a:rPr>
              <a:t>将其现在或将来的应收账款转让给保理商，保理商在受让应收账款的前提下，为债权人</a:t>
            </a:r>
            <a:r>
              <a:rPr lang="zh-CN" altLang="en-US" sz="2000" dirty="0" smtClean="0">
                <a:latin typeface="微软雅黑" pitchFamily="34" charset="-122"/>
                <a:ea typeface="微软雅黑" pitchFamily="34" charset="-122"/>
              </a:rPr>
              <a:t>提供与所受让的应收账款相关联的如下</a:t>
            </a:r>
            <a:r>
              <a:rPr lang="zh-CN" altLang="en-US" sz="2000" dirty="0">
                <a:latin typeface="微软雅黑" pitchFamily="34" charset="-122"/>
                <a:ea typeface="微软雅黑" pitchFamily="34" charset="-122"/>
              </a:rPr>
              <a:t>一项或以上服务的</a:t>
            </a:r>
            <a:r>
              <a:rPr lang="zh-CN" altLang="en-US" sz="2000" dirty="0" smtClean="0">
                <a:latin typeface="微软雅黑" pitchFamily="34" charset="-122"/>
                <a:ea typeface="微软雅黑" pitchFamily="34" charset="-122"/>
              </a:rPr>
              <a:t>综合服务</a:t>
            </a:r>
            <a:r>
              <a:rPr lang="zh-CN" altLang="en-US" sz="2000" dirty="0">
                <a:latin typeface="微软雅黑" pitchFamily="34" charset="-122"/>
                <a:ea typeface="微软雅黑" pitchFamily="34" charset="-122"/>
              </a:rPr>
              <a:t>。</a:t>
            </a:r>
          </a:p>
          <a:p>
            <a:pPr marL="342900" indent="-342900">
              <a:lnSpc>
                <a:spcPct val="150000"/>
              </a:lnSpc>
              <a:spcBef>
                <a:spcPct val="20000"/>
              </a:spcBef>
              <a:buClr>
                <a:schemeClr val="hlink"/>
              </a:buClr>
              <a:buFont typeface="Wingdings" pitchFamily="2" charset="2"/>
              <a:buNone/>
            </a:pPr>
            <a:r>
              <a:rPr lang="zh-CN" altLang="en-US" sz="2000" dirty="0">
                <a:latin typeface="微软雅黑" pitchFamily="34" charset="-122"/>
                <a:ea typeface="微软雅黑" pitchFamily="34" charset="-122"/>
              </a:rPr>
              <a:t>    </a:t>
            </a:r>
            <a:r>
              <a:rPr lang="zh-CN" altLang="en-US" sz="2000" b="1" dirty="0">
                <a:latin typeface="微软雅黑" pitchFamily="34" charset="-122"/>
                <a:ea typeface="微软雅黑" pitchFamily="34" charset="-122"/>
              </a:rPr>
              <a:t>1、应收账款融资；</a:t>
            </a:r>
          </a:p>
          <a:p>
            <a:pPr marL="342900" indent="-342900">
              <a:lnSpc>
                <a:spcPct val="150000"/>
              </a:lnSpc>
              <a:spcBef>
                <a:spcPct val="20000"/>
              </a:spcBef>
              <a:buClr>
                <a:schemeClr val="hlink"/>
              </a:buClr>
              <a:buFont typeface="Wingdings" pitchFamily="2" charset="2"/>
              <a:buNone/>
            </a:pPr>
            <a:r>
              <a:rPr lang="zh-CN" altLang="en-US" sz="2000" b="1" dirty="0">
                <a:latin typeface="微软雅黑" pitchFamily="34" charset="-122"/>
                <a:ea typeface="微软雅黑" pitchFamily="34" charset="-122"/>
              </a:rPr>
              <a:t>    2、应收账款管理；</a:t>
            </a:r>
          </a:p>
          <a:p>
            <a:pPr marL="342900" indent="-342900">
              <a:lnSpc>
                <a:spcPct val="150000"/>
              </a:lnSpc>
              <a:spcBef>
                <a:spcPct val="20000"/>
              </a:spcBef>
              <a:buClr>
                <a:schemeClr val="hlink"/>
              </a:buClr>
              <a:buFont typeface="Wingdings" pitchFamily="2" charset="2"/>
              <a:buNone/>
            </a:pPr>
            <a:r>
              <a:rPr lang="zh-CN" altLang="en-US" sz="2000" b="1" dirty="0">
                <a:latin typeface="微软雅黑" pitchFamily="34" charset="-122"/>
                <a:ea typeface="微软雅黑" pitchFamily="34" charset="-122"/>
              </a:rPr>
              <a:t>    3、应收账款催收；</a:t>
            </a:r>
          </a:p>
          <a:p>
            <a:pPr marL="342900" indent="-342900">
              <a:lnSpc>
                <a:spcPct val="150000"/>
              </a:lnSpc>
              <a:spcBef>
                <a:spcPct val="20000"/>
              </a:spcBef>
              <a:buClr>
                <a:schemeClr val="hlink"/>
              </a:buClr>
              <a:buFont typeface="Wingdings" pitchFamily="2" charset="2"/>
              <a:buNone/>
            </a:pPr>
            <a:r>
              <a:rPr lang="zh-CN" altLang="en-US" sz="2000" b="1" dirty="0">
                <a:latin typeface="微软雅黑" pitchFamily="34" charset="-122"/>
                <a:ea typeface="微软雅黑" pitchFamily="34" charset="-122"/>
              </a:rPr>
              <a:t>    4、信用风险担保。   </a:t>
            </a:r>
          </a:p>
          <a:p>
            <a:pPr marL="342900" indent="-342900">
              <a:lnSpc>
                <a:spcPct val="150000"/>
              </a:lnSpc>
              <a:spcBef>
                <a:spcPct val="20000"/>
              </a:spcBef>
              <a:buClr>
                <a:schemeClr val="hlink"/>
              </a:buClr>
              <a:buFont typeface="Wingdings" pitchFamily="2" charset="2"/>
              <a:buNone/>
            </a:pPr>
            <a:r>
              <a:rPr lang="zh-CN" altLang="en-US" sz="2000" dirty="0">
                <a:latin typeface="微软雅黑" pitchFamily="34" charset="-122"/>
                <a:ea typeface="微软雅黑" pitchFamily="34" charset="-122"/>
              </a:rPr>
              <a:t>   （二</a:t>
            </a:r>
            <a:r>
              <a:rPr lang="zh-CN" altLang="en-US" sz="2000" dirty="0" smtClean="0">
                <a:latin typeface="微软雅黑" pitchFamily="34" charset="-122"/>
                <a:ea typeface="微软雅黑" pitchFamily="34" charset="-122"/>
              </a:rPr>
              <a:t>）保理商：银行</a:t>
            </a:r>
            <a:r>
              <a:rPr lang="zh-CN" altLang="en-US" sz="2000" dirty="0">
                <a:latin typeface="微软雅黑" pitchFamily="34" charset="-122"/>
                <a:ea typeface="微软雅黑" pitchFamily="34" charset="-122"/>
              </a:rPr>
              <a:t>和商业保理公司。</a:t>
            </a:r>
          </a:p>
          <a:p>
            <a:pPr marL="342900" indent="-342900">
              <a:spcBef>
                <a:spcPct val="20000"/>
              </a:spcBef>
              <a:buClr>
                <a:schemeClr val="hlink"/>
              </a:buClr>
              <a:buFont typeface="Wingdings" pitchFamily="2" charset="2"/>
              <a:buNone/>
            </a:pPr>
            <a:endParaRPr lang="zh-CN" altLang="en-US" b="1" dirty="0">
              <a:solidFill>
                <a:schemeClr val="accent2"/>
              </a:solidFill>
              <a:latin typeface="Verdana" pitchFamily="34" charset="0"/>
            </a:endParaRPr>
          </a:p>
        </p:txBody>
      </p:sp>
      <p:sp>
        <p:nvSpPr>
          <p:cNvPr id="49156"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9155">
                                            <p:txEl>
                                              <p:pRg st="3" end="3"/>
                                            </p:txEl>
                                          </p:spTgt>
                                        </p:tgtEl>
                                        <p:attrNameLst>
                                          <p:attrName>style.visibility</p:attrName>
                                        </p:attrNameLst>
                                      </p:cBhvr>
                                      <p:to>
                                        <p:strVal val="visible"/>
                                      </p:to>
                                    </p:set>
                                    <p:anim calcmode="lin" valueType="num">
                                      <p:cBhvr additive="base">
                                        <p:cTn id="25" dur="500" fill="hold"/>
                                        <p:tgtEl>
                                          <p:spTgt spid="491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1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9155">
                                            <p:txEl>
                                              <p:pRg st="4" end="4"/>
                                            </p:txEl>
                                          </p:spTgt>
                                        </p:tgtEl>
                                        <p:attrNameLst>
                                          <p:attrName>style.visibility</p:attrName>
                                        </p:attrNameLst>
                                      </p:cBhvr>
                                      <p:to>
                                        <p:strVal val="visible"/>
                                      </p:to>
                                    </p:set>
                                    <p:anim calcmode="lin" valueType="num">
                                      <p:cBhvr additive="base">
                                        <p:cTn id="31" dur="500" fill="hold"/>
                                        <p:tgtEl>
                                          <p:spTgt spid="491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91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9155">
                                            <p:txEl>
                                              <p:pRg st="5" end="5"/>
                                            </p:txEl>
                                          </p:spTgt>
                                        </p:tgtEl>
                                        <p:attrNameLst>
                                          <p:attrName>style.visibility</p:attrName>
                                        </p:attrNameLst>
                                      </p:cBhvr>
                                      <p:to>
                                        <p:strVal val="visible"/>
                                      </p:to>
                                    </p:set>
                                    <p:anim calcmode="lin" valueType="num">
                                      <p:cBhvr additive="base">
                                        <p:cTn id="37" dur="500" fill="hold"/>
                                        <p:tgtEl>
                                          <p:spTgt spid="4915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915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341563" y="1846263"/>
            <a:ext cx="4535487" cy="639762"/>
          </a:xfrm>
          <a:prstGeom prst="rect">
            <a:avLst/>
          </a:prstGeom>
          <a:noFill/>
          <a:ln w="9525">
            <a:noFill/>
            <a:miter lim="800000"/>
            <a:headEnd/>
            <a:tailEnd/>
          </a:ln>
        </p:spPr>
        <p:txBody>
          <a:bodyPr>
            <a:spAutoFit/>
          </a:bodyPr>
          <a:lstStyle/>
          <a:p>
            <a:r>
              <a:rPr lang="zh-CN" altLang="en-US" sz="3600" b="1">
                <a:latin typeface="楷体_GB2312" pitchFamily="49" charset="-122"/>
                <a:ea typeface="微软雅黑" pitchFamily="34" charset="-122"/>
              </a:rPr>
              <a:t>保理的核心是什么？</a:t>
            </a:r>
          </a:p>
        </p:txBody>
      </p:sp>
      <p:sp>
        <p:nvSpPr>
          <p:cNvPr id="51203"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835696" y="2708920"/>
            <a:ext cx="5040560" cy="830997"/>
          </a:xfrm>
          <a:prstGeom prst="rect">
            <a:avLst/>
          </a:prstGeom>
          <a:noFill/>
          <a:ln w="9525">
            <a:noFill/>
            <a:miter lim="800000"/>
            <a:headEnd/>
            <a:tailEnd/>
          </a:ln>
        </p:spPr>
        <p:txBody>
          <a:bodyPr wrap="square">
            <a:spAutoFit/>
          </a:bodyPr>
          <a:lstStyle/>
          <a:p>
            <a:r>
              <a:rPr lang="zh-CN" altLang="en-US" sz="4800" b="1" dirty="0" smtClean="0">
                <a:solidFill>
                  <a:srgbClr val="FF0000"/>
                </a:solidFill>
                <a:latin typeface="楷体_GB2312" pitchFamily="49" charset="-122"/>
                <a:ea typeface="微软雅黑" pitchFamily="34" charset="-122"/>
              </a:rPr>
              <a:t>应  收  账  款</a:t>
            </a:r>
            <a:endParaRPr lang="zh-CN" altLang="en-US" sz="4800" b="1" dirty="0">
              <a:solidFill>
                <a:srgbClr val="FF0000"/>
              </a:solidFill>
              <a:latin typeface="楷体_GB2312" pitchFamily="49" charset="-122"/>
              <a:ea typeface="微软雅黑" pitchFamily="34" charset="-122"/>
            </a:endParaRPr>
          </a:p>
        </p:txBody>
      </p:sp>
      <p:sp>
        <p:nvSpPr>
          <p:cNvPr id="52227"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195513" y="1412875"/>
            <a:ext cx="4824412" cy="519113"/>
          </a:xfrm>
          <a:prstGeom prst="rect">
            <a:avLst/>
          </a:prstGeom>
          <a:noFill/>
          <a:ln w="9525">
            <a:noFill/>
            <a:miter lim="800000"/>
            <a:headEnd/>
            <a:tailEnd/>
          </a:ln>
        </p:spPr>
        <p:txBody>
          <a:bodyPr>
            <a:spAutoFit/>
          </a:bodyPr>
          <a:lstStyle/>
          <a:p>
            <a:r>
              <a:rPr lang="zh-CN" altLang="en-US" sz="2800" b="1" dirty="0">
                <a:latin typeface="微软雅黑" pitchFamily="34" charset="-122"/>
                <a:ea typeface="微软雅黑" pitchFamily="34" charset="-122"/>
              </a:rPr>
              <a:t>“应收账款”的法律定义</a:t>
            </a:r>
          </a:p>
        </p:txBody>
      </p:sp>
      <p:sp>
        <p:nvSpPr>
          <p:cNvPr id="54275" name="Rectangle 3"/>
          <p:cNvSpPr>
            <a:spLocks noGrp="1" noChangeArrowheads="1"/>
          </p:cNvSpPr>
          <p:nvPr/>
        </p:nvSpPr>
        <p:spPr bwMode="auto">
          <a:xfrm>
            <a:off x="539750" y="2276475"/>
            <a:ext cx="7786688" cy="3817938"/>
          </a:xfrm>
          <a:prstGeom prst="rect">
            <a:avLst/>
          </a:prstGeom>
          <a:noFill/>
          <a:ln w="9525">
            <a:noFill/>
            <a:miter lim="800000"/>
            <a:headEnd/>
            <a:tailEnd/>
          </a:ln>
        </p:spPr>
        <p:txBody>
          <a:bodyPr/>
          <a:lstStyle/>
          <a:p>
            <a:pPr marL="342900" indent="-342900">
              <a:lnSpc>
                <a:spcPct val="150000"/>
              </a:lnSpc>
              <a:spcBef>
                <a:spcPct val="20000"/>
              </a:spcBef>
              <a:buClr>
                <a:schemeClr val="hlink"/>
              </a:buClr>
              <a:buFont typeface="Wingdings" pitchFamily="2" charset="2"/>
              <a:buNone/>
            </a:pPr>
            <a:r>
              <a:rPr lang="zh-CN" altLang="en-US" dirty="0">
                <a:latin typeface="微软雅黑" pitchFamily="34" charset="-122"/>
                <a:ea typeface="微软雅黑" pitchFamily="34" charset="-122"/>
              </a:rPr>
              <a:t>1、《会计准则》：应收账款是指企业因销售商品、提供劳务等经营活动，应向购货单位或接受劳务单位收取的款项，主要包括企业销售商品或提供劳务等应向有关债务人收取的价款及代购货单位垫付的包装费、运杂费等。</a:t>
            </a:r>
          </a:p>
          <a:p>
            <a:pPr marL="342900" indent="-342900">
              <a:lnSpc>
                <a:spcPct val="150000"/>
              </a:lnSpc>
              <a:spcBef>
                <a:spcPct val="20000"/>
              </a:spcBef>
              <a:buClr>
                <a:schemeClr val="hlink"/>
              </a:buClr>
              <a:buFont typeface="Wingdings" pitchFamily="2" charset="2"/>
              <a:buNone/>
            </a:pPr>
            <a:endParaRPr lang="zh-CN" altLang="en-US" dirty="0">
              <a:latin typeface="微软雅黑" pitchFamily="34" charset="-122"/>
              <a:ea typeface="微软雅黑" pitchFamily="34" charset="-122"/>
            </a:endParaRPr>
          </a:p>
          <a:p>
            <a:pPr marL="342900" indent="-342900">
              <a:lnSpc>
                <a:spcPct val="150000"/>
              </a:lnSpc>
              <a:spcBef>
                <a:spcPct val="20000"/>
              </a:spcBef>
              <a:buClr>
                <a:schemeClr val="hlink"/>
              </a:buClr>
              <a:buFont typeface="Wingdings" pitchFamily="2" charset="2"/>
              <a:buNone/>
            </a:pPr>
            <a:r>
              <a:rPr lang="zh-CN" altLang="en-US" dirty="0">
                <a:latin typeface="微软雅黑" pitchFamily="34" charset="-122"/>
                <a:ea typeface="微软雅黑" pitchFamily="34" charset="-122"/>
              </a:rPr>
              <a:t>2、《商业银行保理业务管理暂行办法》：第八条本办法所称应收账款，是指企业因提供商品、服务或者出租资产而形成的金钱债权及其产生的收益，但不包括因票据或其他有价证券而产生的付款请求权。</a:t>
            </a:r>
          </a:p>
        </p:txBody>
      </p:sp>
      <p:sp>
        <p:nvSpPr>
          <p:cNvPr id="54276"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nvSpPr>
        <p:spPr bwMode="auto">
          <a:xfrm>
            <a:off x="107504" y="1270000"/>
            <a:ext cx="8856983" cy="4895303"/>
          </a:xfrm>
          <a:prstGeom prst="rect">
            <a:avLst/>
          </a:prstGeom>
          <a:noFill/>
          <a:ln w="9525">
            <a:noFill/>
            <a:miter lim="800000"/>
            <a:headEnd/>
            <a:tailEnd/>
          </a:ln>
        </p:spPr>
        <p:txBody>
          <a:bodyPr/>
          <a:lstStyle/>
          <a:p>
            <a:pPr>
              <a:lnSpc>
                <a:spcPct val="150000"/>
              </a:lnSpc>
            </a:pPr>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第二</a:t>
            </a:r>
            <a:r>
              <a:rPr lang="zh-CN" altLang="zh-CN" dirty="0">
                <a:latin typeface="微软雅黑" panose="020B0503020204020204" pitchFamily="34" charset="-122"/>
                <a:ea typeface="微软雅黑" panose="020B0503020204020204" pitchFamily="34" charset="-122"/>
              </a:rPr>
              <a:t>条 本办法所称的应收账款是指权利人因提供一定的货物、服务或设施而获得的要求义务人付款的权利以及</a:t>
            </a:r>
            <a:r>
              <a:rPr lang="zh-CN" altLang="zh-CN" dirty="0">
                <a:solidFill>
                  <a:srgbClr val="FF0000"/>
                </a:solidFill>
                <a:latin typeface="微软雅黑" panose="020B0503020204020204" pitchFamily="34" charset="-122"/>
                <a:ea typeface="微软雅黑" panose="020B0503020204020204" pitchFamily="34" charset="-122"/>
              </a:rPr>
              <a:t>依法享有的其他付款请求权</a:t>
            </a:r>
            <a:r>
              <a:rPr lang="zh-CN" altLang="zh-CN" dirty="0">
                <a:latin typeface="微软雅黑" panose="020B0503020204020204" pitchFamily="34" charset="-122"/>
                <a:ea typeface="微软雅黑" panose="020B0503020204020204" pitchFamily="34" charset="-122"/>
              </a:rPr>
              <a:t>，包括</a:t>
            </a:r>
            <a:r>
              <a:rPr lang="zh-CN" altLang="zh-CN" dirty="0">
                <a:solidFill>
                  <a:srgbClr val="FF0000"/>
                </a:solidFill>
                <a:latin typeface="微软雅黑" panose="020B0503020204020204" pitchFamily="34" charset="-122"/>
                <a:ea typeface="微软雅黑" panose="020B0503020204020204" pitchFamily="34" charset="-122"/>
              </a:rPr>
              <a:t>现有的和未来的</a:t>
            </a:r>
            <a:r>
              <a:rPr lang="zh-CN" altLang="zh-CN" dirty="0">
                <a:latin typeface="微软雅黑" panose="020B0503020204020204" pitchFamily="34" charset="-122"/>
                <a:ea typeface="微软雅黑" panose="020B0503020204020204" pitchFamily="34" charset="-122"/>
              </a:rPr>
              <a:t>金钱债权及其产生的收益，但不包括因</a:t>
            </a:r>
            <a:r>
              <a:rPr lang="zh-CN" altLang="zh-CN" dirty="0">
                <a:solidFill>
                  <a:srgbClr val="FF0000"/>
                </a:solidFill>
                <a:latin typeface="微软雅黑" panose="020B0503020204020204" pitchFamily="34" charset="-122"/>
                <a:ea typeface="微软雅黑" panose="020B0503020204020204" pitchFamily="34" charset="-122"/>
              </a:rPr>
              <a:t>票据</a:t>
            </a:r>
            <a:r>
              <a:rPr lang="zh-CN" altLang="zh-CN" dirty="0">
                <a:latin typeface="微软雅黑" panose="020B0503020204020204" pitchFamily="34" charset="-122"/>
                <a:ea typeface="微软雅黑" panose="020B0503020204020204" pitchFamily="34" charset="-122"/>
              </a:rPr>
              <a:t>、</a:t>
            </a:r>
            <a:r>
              <a:rPr lang="zh-CN" altLang="zh-CN" dirty="0">
                <a:solidFill>
                  <a:srgbClr val="FF0000"/>
                </a:solidFill>
                <a:latin typeface="微软雅黑" panose="020B0503020204020204" pitchFamily="34" charset="-122"/>
                <a:ea typeface="微软雅黑" panose="020B0503020204020204" pitchFamily="34" charset="-122"/>
              </a:rPr>
              <a:t>信用证</a:t>
            </a:r>
            <a:r>
              <a:rPr lang="zh-CN" altLang="zh-CN" dirty="0">
                <a:latin typeface="微软雅黑" panose="020B0503020204020204" pitchFamily="34" charset="-122"/>
                <a:ea typeface="微软雅黑" panose="020B0503020204020204" pitchFamily="34" charset="-122"/>
              </a:rPr>
              <a:t>或</a:t>
            </a:r>
            <a:r>
              <a:rPr lang="zh-CN" altLang="zh-CN" dirty="0">
                <a:solidFill>
                  <a:srgbClr val="FF0000"/>
                </a:solidFill>
                <a:latin typeface="微软雅黑" panose="020B0503020204020204" pitchFamily="34" charset="-122"/>
                <a:ea typeface="微软雅黑" panose="020B0503020204020204" pitchFamily="34" charset="-122"/>
              </a:rPr>
              <a:t>其他有价证券</a:t>
            </a:r>
            <a:r>
              <a:rPr lang="zh-CN" altLang="zh-CN" dirty="0">
                <a:latin typeface="微软雅黑" panose="020B0503020204020204" pitchFamily="34" charset="-122"/>
                <a:ea typeface="微软雅黑" panose="020B0503020204020204" pitchFamily="34" charset="-122"/>
              </a:rPr>
              <a:t>而产生的付款请求权，以及法律、行政法规禁止转让的付款请求权。</a:t>
            </a:r>
          </a:p>
          <a:p>
            <a:pPr>
              <a:lnSpc>
                <a:spcPct val="150000"/>
              </a:lnSpc>
            </a:pPr>
            <a:r>
              <a:rPr lang="en-US" altLang="zh-CN" dirty="0">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本办法所称的应收账款包括下列权利：</a:t>
            </a:r>
          </a:p>
          <a:p>
            <a:pPr>
              <a:lnSpc>
                <a:spcPct val="150000"/>
              </a:lnSpc>
            </a:pPr>
            <a:r>
              <a:rPr lang="en-US" altLang="zh-CN" dirty="0">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（一）销售、出租产生的债权，包括销售货物，供应水、电、气、暖，知识产权的许可使用，出租动产或不动产等；</a:t>
            </a:r>
          </a:p>
          <a:p>
            <a:pPr>
              <a:lnSpc>
                <a:spcPct val="150000"/>
              </a:lnSpc>
            </a:pPr>
            <a:r>
              <a:rPr lang="en-US" altLang="zh-CN" dirty="0">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（二）提供医疗、教育、旅游等服务或劳务产生的债权；</a:t>
            </a:r>
          </a:p>
          <a:p>
            <a:pPr>
              <a:lnSpc>
                <a:spcPct val="150000"/>
              </a:lnSpc>
            </a:pPr>
            <a:r>
              <a:rPr lang="en-US" altLang="zh-CN" dirty="0">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（三）城市和农村基础设施项目收益权，包括公路、桥梁、隧道、渡口等不动产收益权，水利、电网、环保等项目收益权；</a:t>
            </a:r>
          </a:p>
          <a:p>
            <a:pPr>
              <a:lnSpc>
                <a:spcPct val="150000"/>
              </a:lnSpc>
            </a:pPr>
            <a:r>
              <a:rPr lang="en-US" altLang="zh-CN" dirty="0">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（四）</a:t>
            </a:r>
            <a:r>
              <a:rPr lang="zh-CN" altLang="zh-CN" dirty="0">
                <a:solidFill>
                  <a:srgbClr val="FF0000"/>
                </a:solidFill>
                <a:latin typeface="微软雅黑" panose="020B0503020204020204" pitchFamily="34" charset="-122"/>
                <a:ea typeface="微软雅黑" panose="020B0503020204020204" pitchFamily="34" charset="-122"/>
              </a:rPr>
              <a:t>提供贷款或其他信用产生的债权</a:t>
            </a:r>
            <a:r>
              <a:rPr lang="en-US" altLang="zh-CN" dirty="0">
                <a:latin typeface="微软雅黑" panose="020B0503020204020204" pitchFamily="34" charset="-122"/>
                <a:ea typeface="微软雅黑" panose="020B0503020204020204" pitchFamily="34" charset="-122"/>
              </a:rPr>
              <a:t>;</a:t>
            </a:r>
            <a:endParaRPr lang="zh-CN" altLang="zh-CN"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（五）</a:t>
            </a:r>
            <a:r>
              <a:rPr lang="zh-CN" altLang="zh-CN" dirty="0">
                <a:solidFill>
                  <a:srgbClr val="FF0000"/>
                </a:solidFill>
                <a:latin typeface="微软雅黑" panose="020B0503020204020204" pitchFamily="34" charset="-122"/>
                <a:ea typeface="微软雅黑" panose="020B0503020204020204" pitchFamily="34" charset="-122"/>
              </a:rPr>
              <a:t>其他以合同为基础的具有金钱给付内容的债权</a:t>
            </a:r>
            <a:r>
              <a:rPr lang="zh-CN" altLang="zh-CN" dirty="0">
                <a:latin typeface="微软雅黑" panose="020B0503020204020204" pitchFamily="34" charset="-122"/>
                <a:ea typeface="微软雅黑" panose="020B0503020204020204" pitchFamily="34" charset="-122"/>
              </a:rPr>
              <a:t>。</a:t>
            </a:r>
          </a:p>
          <a:p>
            <a:pPr marL="342900" indent="-342900" algn="ctr">
              <a:spcBef>
                <a:spcPct val="20000"/>
              </a:spcBef>
              <a:buClr>
                <a:schemeClr val="hlink"/>
              </a:buClr>
              <a:buFont typeface="Wingdings" pitchFamily="2" charset="2"/>
              <a:buNone/>
            </a:pPr>
            <a:endParaRPr lang="zh-CN" altLang="en-US" sz="2800" b="1" dirty="0">
              <a:solidFill>
                <a:schemeClr val="accent2"/>
              </a:solidFill>
              <a:latin typeface="微软雅黑" pitchFamily="34" charset="-122"/>
              <a:ea typeface="微软雅黑" pitchFamily="34" charset="-122"/>
            </a:endParaRPr>
          </a:p>
          <a:p>
            <a:pPr marL="342900" indent="-342900" algn="ctr">
              <a:spcBef>
                <a:spcPct val="20000"/>
              </a:spcBef>
              <a:buClr>
                <a:schemeClr val="hlink"/>
              </a:buClr>
              <a:buFont typeface="Wingdings" pitchFamily="2" charset="2"/>
              <a:buNone/>
            </a:pPr>
            <a:endParaRPr lang="zh-CN" altLang="en-US" sz="2800" b="1" dirty="0">
              <a:solidFill>
                <a:schemeClr val="accent2"/>
              </a:solidFill>
              <a:latin typeface="微软雅黑" pitchFamily="34" charset="-122"/>
              <a:ea typeface="微软雅黑" pitchFamily="34" charset="-122"/>
            </a:endParaRPr>
          </a:p>
        </p:txBody>
      </p:sp>
      <p:sp>
        <p:nvSpPr>
          <p:cNvPr id="55299" name="Text Box 6"/>
          <p:cNvSpPr txBox="1">
            <a:spLocks noChangeArrowheads="1"/>
          </p:cNvSpPr>
          <p:nvPr/>
        </p:nvSpPr>
        <p:spPr bwMode="auto">
          <a:xfrm>
            <a:off x="395536" y="620688"/>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
        <p:nvSpPr>
          <p:cNvPr id="2" name="文本框 1"/>
          <p:cNvSpPr txBox="1"/>
          <p:nvPr/>
        </p:nvSpPr>
        <p:spPr>
          <a:xfrm>
            <a:off x="2771800" y="476672"/>
            <a:ext cx="3816424" cy="369332"/>
          </a:xfrm>
          <a:prstGeom prst="rect">
            <a:avLst/>
          </a:prstGeom>
          <a:noFill/>
        </p:spPr>
        <p:txBody>
          <a:bodyPr wrap="square" rtlCol="0">
            <a:spAutoFit/>
          </a:bodyPr>
          <a:lstStyle/>
          <a:p>
            <a:r>
              <a:rPr lang="zh-CN" altLang="en-US" b="1" dirty="0" smtClean="0"/>
              <a:t>应收账款质押管理办法（征求意见</a:t>
            </a:r>
            <a:r>
              <a:rPr lang="zh-CN" altLang="en-US" dirty="0" smtClean="0"/>
              <a:t>）</a:t>
            </a:r>
            <a:endParaRPr lang="zh-CN" altLang="en-US"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3" name="Rectangle 3"/>
          <p:cNvSpPr>
            <a:spLocks noGrp="1" noChangeArrowheads="1"/>
          </p:cNvSpPr>
          <p:nvPr/>
        </p:nvSpPr>
        <p:spPr bwMode="auto">
          <a:xfrm>
            <a:off x="0" y="1268760"/>
            <a:ext cx="8687941" cy="3960440"/>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None/>
            </a:pPr>
            <a:endParaRPr lang="zh-CN" altLang="en-US" sz="2000" dirty="0">
              <a:latin typeface="微软雅黑" pitchFamily="34" charset="-122"/>
              <a:ea typeface="微软雅黑" pitchFamily="34" charset="-122"/>
            </a:endParaRPr>
          </a:p>
        </p:txBody>
      </p:sp>
      <p:sp>
        <p:nvSpPr>
          <p:cNvPr id="56324"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
        <p:nvSpPr>
          <p:cNvPr id="2" name="Rectangle 1"/>
          <p:cNvSpPr>
            <a:spLocks noChangeArrowheads="1"/>
          </p:cNvSpPr>
          <p:nvPr/>
        </p:nvSpPr>
        <p:spPr bwMode="auto">
          <a:xfrm>
            <a:off x="107504" y="1790908"/>
            <a:ext cx="33855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200" b="0" i="0" u="none" strike="noStrike" cap="none" normalizeH="0" baseline="0" dirty="0" smtClean="0">
                <a:ln>
                  <a:noFill/>
                </a:ln>
                <a:solidFill>
                  <a:srgbClr val="3E3E3E"/>
                </a:solidFill>
                <a:effectLst/>
                <a:latin typeface="宋体" panose="02010600030101010101" pitchFamily="2" charset="-122"/>
                <a:ea typeface="宋体" panose="02010600030101010101" pitchFamily="2" charset="-122"/>
              </a:rPr>
              <a:t>。</a:t>
            </a:r>
            <a:endParaRPr kumimoji="0" lang="zh-CN"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107504" y="1185893"/>
            <a:ext cx="8844401" cy="64633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b="1"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rPr>
              <a:t>第五条 应收账款</a:t>
            </a:r>
            <a:endParaRPr kumimoji="0" lang="zh-CN"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zh-CN"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rPr>
              <a:t>本办法所称应收账款，是指企业因提供商品、服务或者出租资产而形成的金钱债权及其产生的收益，但</a:t>
            </a:r>
            <a:r>
              <a:rPr kumimoji="0" lang="zh-CN"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rPr>
              <a:t>不包括</a:t>
            </a:r>
            <a:r>
              <a:rPr kumimoji="0" lang="zh-CN"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rPr>
              <a:t>因提供</a:t>
            </a:r>
            <a:r>
              <a:rPr kumimoji="0" lang="zh-CN"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rPr>
              <a:t>金融服务</a:t>
            </a:r>
            <a:r>
              <a:rPr kumimoji="0" lang="zh-CN"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rPr>
              <a:t>形成的债权、因</a:t>
            </a:r>
            <a:r>
              <a:rPr kumimoji="0" lang="zh-CN"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rPr>
              <a:t>票据或其他有价证券</a:t>
            </a:r>
            <a:r>
              <a:rPr kumimoji="0" lang="zh-CN"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rPr>
              <a:t>而产生的付款请求权。</a:t>
            </a:r>
            <a:endParaRPr kumimoji="0" lang="en-US" altLang="zh-CN"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b="0" i="0" u="none" strike="noStrike" cap="none" normalizeH="0" baseline="0" dirty="0" smtClean="0">
              <a:ln>
                <a:noFill/>
              </a:ln>
              <a:solidFill>
                <a:srgbClr val="3E3E3E"/>
              </a:solidFill>
              <a:effectLst/>
              <a:latin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CN" dirty="0">
              <a:solidFill>
                <a:srgbClr val="3E3E3E"/>
              </a:solidFill>
              <a:latin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b="0" i="0" u="none" strike="noStrike" cap="none" normalizeH="0" baseline="0" dirty="0" smtClean="0">
              <a:ln>
                <a:noFill/>
              </a:ln>
              <a:solidFill>
                <a:srgbClr val="3E3E3E"/>
              </a:solidFill>
              <a:effectLst/>
              <a:latin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CN" dirty="0">
              <a:solidFill>
                <a:srgbClr val="3E3E3E"/>
              </a:solidFill>
              <a:latin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b="0" i="0" u="none" strike="noStrike" cap="none" normalizeH="0" baseline="0" dirty="0" smtClean="0">
              <a:ln>
                <a:noFill/>
              </a:ln>
              <a:solidFill>
                <a:srgbClr val="3E3E3E"/>
              </a:solidFill>
              <a:effectLst/>
              <a:latin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CN" dirty="0">
              <a:solidFill>
                <a:srgbClr val="3E3E3E"/>
              </a:solidFill>
              <a:latin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b="0" i="0" u="none" strike="noStrike" cap="none" normalizeH="0" baseline="0" dirty="0" smtClean="0">
              <a:ln>
                <a:noFill/>
              </a:ln>
              <a:solidFill>
                <a:srgbClr val="3E3E3E"/>
              </a:solidFill>
              <a:effectLst/>
              <a:latin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CN" dirty="0">
              <a:solidFill>
                <a:srgbClr val="3E3E3E"/>
              </a:solidFill>
              <a:latin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b="0" i="0" u="none" strike="noStrike" cap="none" normalizeH="0" baseline="0" dirty="0" smtClean="0">
              <a:ln>
                <a:noFill/>
              </a:ln>
              <a:solidFill>
                <a:srgbClr val="3E3E3E"/>
              </a:solidFill>
              <a:effectLst/>
              <a:latin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CN" dirty="0">
              <a:solidFill>
                <a:srgbClr val="3E3E3E"/>
              </a:solidFill>
              <a:latin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b="0" i="0" u="none" strike="noStrike" cap="none" normalizeH="0" baseline="0" dirty="0" smtClean="0">
              <a:ln>
                <a:noFill/>
              </a:ln>
              <a:solidFill>
                <a:srgbClr val="3E3E3E"/>
              </a:solidFill>
              <a:effectLst/>
              <a:latin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CN" dirty="0">
              <a:solidFill>
                <a:srgbClr val="3E3E3E"/>
              </a:solidFill>
              <a:latin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b="0" i="0" u="none" strike="noStrike" cap="none" normalizeH="0" baseline="0" dirty="0" smtClean="0">
              <a:ln>
                <a:noFill/>
              </a:ln>
              <a:solidFill>
                <a:srgbClr val="3E3E3E"/>
              </a:solidFill>
              <a:effectLst/>
              <a:latin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CN" dirty="0">
              <a:solidFill>
                <a:srgbClr val="3E3E3E"/>
              </a:solidFill>
              <a:latin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b="0" i="0" u="none" strike="noStrike" cap="none" normalizeH="0" baseline="0" dirty="0" smtClean="0">
              <a:ln>
                <a:noFill/>
              </a:ln>
              <a:solidFill>
                <a:srgbClr val="3E3E3E"/>
              </a:solidFill>
              <a:effectLst/>
              <a:latin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b="0" i="0" u="none" strike="noStrike" cap="none" normalizeH="0" baseline="0" dirty="0" smtClean="0">
              <a:ln>
                <a:noFill/>
              </a:ln>
              <a:solidFill>
                <a:srgbClr val="3E3E3E"/>
              </a:solidFill>
              <a:effectLst/>
              <a:latin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b="0" i="0" u="none" strike="noStrike" cap="none" normalizeH="0" baseline="0" dirty="0" smtClean="0">
              <a:ln>
                <a:noFill/>
              </a:ln>
              <a:solidFill>
                <a:schemeClr val="tx1"/>
              </a:solidFill>
              <a:effectLst/>
            </a:endParaRPr>
          </a:p>
        </p:txBody>
      </p:sp>
      <p:sp>
        <p:nvSpPr>
          <p:cNvPr id="5" name="文本框 4"/>
          <p:cNvSpPr txBox="1"/>
          <p:nvPr/>
        </p:nvSpPr>
        <p:spPr>
          <a:xfrm>
            <a:off x="2771159" y="420658"/>
            <a:ext cx="4379813" cy="400110"/>
          </a:xfrm>
          <a:prstGeom prst="rect">
            <a:avLst/>
          </a:prstGeom>
          <a:noFill/>
        </p:spPr>
        <p:txBody>
          <a:bodyPr wrap="square" rtlCol="0">
            <a:spAutoFit/>
          </a:bodyPr>
          <a:lstStyle/>
          <a:p>
            <a:r>
              <a:rPr lang="zh-CN" altLang="en-US" sz="2000" b="1" dirty="0" smtClean="0"/>
              <a:t>商业保理企业管理办法（征求意见稿）</a:t>
            </a:r>
            <a:endParaRPr lang="zh-CN" altLang="en-US" sz="2000" b="1" dirty="0"/>
          </a:p>
        </p:txBody>
      </p:sp>
      <p:sp>
        <p:nvSpPr>
          <p:cNvPr id="8" name="Rectangle 5"/>
          <p:cNvSpPr>
            <a:spLocks noChangeArrowheads="1"/>
          </p:cNvSpPr>
          <p:nvPr/>
        </p:nvSpPr>
        <p:spPr bwMode="auto">
          <a:xfrm>
            <a:off x="107504" y="2780054"/>
            <a:ext cx="8687941" cy="3416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b="1"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rPr>
              <a:t>第二十条 业务规则</a:t>
            </a:r>
            <a:endParaRPr kumimoji="0" lang="zh-CN"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zh-CN"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rPr>
              <a:t>商业保理企业经营保理业务应遵守以下规则：</a:t>
            </a:r>
            <a:endParaRPr kumimoji="0" lang="zh-CN"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zh-CN"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rPr>
              <a:t>（一）应收账款融资。</a:t>
            </a:r>
            <a:endParaRPr kumimoji="0" lang="zh-CN"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zh-CN"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rPr>
              <a:t>商业保理企业应基于以下三类应收账款提供融资：</a:t>
            </a:r>
            <a:endParaRPr kumimoji="0" lang="zh-CN"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rPr>
              <a:t>1.</a:t>
            </a:r>
            <a:r>
              <a:rPr kumimoji="0" lang="zh-CN" altLang="en-US"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rPr>
              <a:t>一个基础合同项下已形成的应收账款。</a:t>
            </a:r>
            <a:endPar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rPr>
              <a:t>2.</a:t>
            </a:r>
            <a:r>
              <a:rPr kumimoji="0" lang="zh-CN" altLang="en-US"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rPr>
              <a:t>一个基础合同项下持续形成的多笔应收账款，其中至少一笔应收账款已形成。</a:t>
            </a:r>
            <a:endPar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rPr>
              <a:t>3.</a:t>
            </a:r>
            <a:r>
              <a:rPr kumimoji="0" lang="zh-CN" altLang="en-US" b="0" i="0" u="none" strike="noStrike" cap="none" normalizeH="0" baseline="0" dirty="0" smtClean="0">
                <a:ln>
                  <a:noFill/>
                </a:ln>
                <a:solidFill>
                  <a:srgbClr val="3E3E3E"/>
                </a:solidFill>
                <a:effectLst/>
                <a:latin typeface="微软雅黑" panose="020B0503020204020204" pitchFamily="34" charset="-122"/>
                <a:ea typeface="微软雅黑" panose="020B0503020204020204" pitchFamily="34" charset="-122"/>
              </a:rPr>
              <a:t>持续成立的多个基础合同项下的多笔应收账款，其中至少一笔应收账款已形成。前述基础合同应基于同一债权人提供同类商品、服务或者出租同类资产的行为。</a:t>
            </a:r>
            <a:endPar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页脚占位符 1"/>
          <p:cNvSpPr txBox="1">
            <a:spLocks noGrp="1" noChangeArrowheads="1"/>
          </p:cNvSpPr>
          <p:nvPr/>
        </p:nvSpPr>
        <p:spPr bwMode="auto">
          <a:xfrm>
            <a:off x="5943600" y="6486525"/>
            <a:ext cx="2895600" cy="298450"/>
          </a:xfrm>
          <a:prstGeom prst="rect">
            <a:avLst/>
          </a:prstGeom>
          <a:noFill/>
          <a:ln w="9525">
            <a:noFill/>
            <a:miter lim="800000"/>
            <a:headEnd/>
            <a:tailEnd/>
          </a:ln>
          <a:effectLst>
            <a:outerShdw dist="17961" dir="2700000" algn="ctr" rotWithShape="0">
              <a:schemeClr val="tx1"/>
            </a:outerShdw>
          </a:effectLst>
        </p:spPr>
        <p:txBody>
          <a:bodyPr/>
          <a:lstStyle/>
          <a:p>
            <a:pPr algn="r"/>
            <a:r>
              <a:rPr lang="en-US" sz="1200">
                <a:solidFill>
                  <a:schemeClr val="accent2"/>
                </a:solidFill>
                <a:latin typeface="Verdana" pitchFamily="34" charset="0"/>
              </a:rPr>
              <a:t>Company Logo</a:t>
            </a:r>
          </a:p>
        </p:txBody>
      </p:sp>
      <p:sp>
        <p:nvSpPr>
          <p:cNvPr id="20483" name="灯片编号占位符 6"/>
          <p:cNvSpPr txBox="1">
            <a:spLocks noGrp="1" noChangeArrowheads="1"/>
          </p:cNvSpPr>
          <p:nvPr/>
        </p:nvSpPr>
        <p:spPr bwMode="auto">
          <a:xfrm>
            <a:off x="6553200" y="6357938"/>
            <a:ext cx="2133600" cy="363537"/>
          </a:xfrm>
          <a:prstGeom prst="rect">
            <a:avLst/>
          </a:prstGeom>
          <a:noFill/>
          <a:ln w="9525">
            <a:noFill/>
            <a:miter lim="800000"/>
            <a:headEnd/>
            <a:tailEnd/>
          </a:ln>
        </p:spPr>
        <p:txBody>
          <a:bodyPr anchor="ctr"/>
          <a:lstStyle/>
          <a:p>
            <a:pPr algn="r"/>
            <a:endParaRPr lang="zh-CN" altLang="en-US">
              <a:sym typeface="Calibri" pitchFamily="34" charset="0"/>
            </a:endParaRPr>
          </a:p>
        </p:txBody>
      </p:sp>
      <p:pic>
        <p:nvPicPr>
          <p:cNvPr id="20484" name="Picture 2" descr="中国地图"/>
          <p:cNvPicPr>
            <a:picLocks noGrp="1" noChangeAspect="1" noChangeArrowheads="1"/>
          </p:cNvPicPr>
          <p:nvPr>
            <p:ph sz="half" idx="4294967295"/>
          </p:nvPr>
        </p:nvPicPr>
        <p:blipFill>
          <a:blip r:embed="rId2" cstate="print"/>
          <a:srcRect/>
          <a:stretch>
            <a:fillRect/>
          </a:stretch>
        </p:blipFill>
        <p:spPr>
          <a:xfrm>
            <a:off x="0" y="-12700"/>
            <a:ext cx="9144000" cy="6845300"/>
          </a:xfrm>
          <a:ln/>
        </p:spPr>
      </p:pic>
      <p:pic>
        <p:nvPicPr>
          <p:cNvPr id="20485" name="Picture 5" descr="LOGO红副本_副本"/>
          <p:cNvPicPr>
            <a:picLocks noChangeAspect="1" noChangeArrowheads="1"/>
          </p:cNvPicPr>
          <p:nvPr/>
        </p:nvPicPr>
        <p:blipFill>
          <a:blip r:embed="rId3" cstate="print"/>
          <a:srcRect/>
          <a:stretch>
            <a:fillRect/>
          </a:stretch>
        </p:blipFill>
        <p:spPr bwMode="auto">
          <a:xfrm>
            <a:off x="4800600" y="3111500"/>
            <a:ext cx="177800" cy="212725"/>
          </a:xfrm>
          <a:prstGeom prst="rect">
            <a:avLst/>
          </a:prstGeom>
          <a:noFill/>
          <a:ln w="9525">
            <a:noFill/>
            <a:miter lim="800000"/>
            <a:headEnd/>
            <a:tailEnd/>
          </a:ln>
        </p:spPr>
      </p:pic>
      <p:pic>
        <p:nvPicPr>
          <p:cNvPr id="20486" name="Picture 53" descr="LOGO红副本_副本"/>
          <p:cNvPicPr>
            <a:picLocks noChangeAspect="1" noChangeArrowheads="1"/>
          </p:cNvPicPr>
          <p:nvPr/>
        </p:nvPicPr>
        <p:blipFill>
          <a:blip r:embed="rId3" cstate="print"/>
          <a:srcRect/>
          <a:stretch>
            <a:fillRect/>
          </a:stretch>
        </p:blipFill>
        <p:spPr bwMode="auto">
          <a:xfrm>
            <a:off x="5451475" y="4300538"/>
            <a:ext cx="177800" cy="212725"/>
          </a:xfrm>
          <a:prstGeom prst="rect">
            <a:avLst/>
          </a:prstGeom>
          <a:noFill/>
          <a:ln w="9525">
            <a:noFill/>
            <a:miter lim="800000"/>
            <a:headEnd/>
            <a:tailEnd/>
          </a:ln>
        </p:spPr>
      </p:pic>
      <p:pic>
        <p:nvPicPr>
          <p:cNvPr id="20487" name="Picture 54" descr="LOGO红副本_副本"/>
          <p:cNvPicPr>
            <a:picLocks noChangeAspect="1" noChangeArrowheads="1"/>
          </p:cNvPicPr>
          <p:nvPr/>
        </p:nvPicPr>
        <p:blipFill>
          <a:blip r:embed="rId3" cstate="print"/>
          <a:srcRect/>
          <a:stretch>
            <a:fillRect/>
          </a:stretch>
        </p:blipFill>
        <p:spPr bwMode="auto">
          <a:xfrm>
            <a:off x="4587875" y="5292725"/>
            <a:ext cx="177800" cy="212725"/>
          </a:xfrm>
          <a:prstGeom prst="rect">
            <a:avLst/>
          </a:prstGeom>
          <a:noFill/>
          <a:ln w="9525">
            <a:noFill/>
            <a:miter lim="800000"/>
            <a:headEnd/>
            <a:tailEnd/>
          </a:ln>
        </p:spPr>
      </p:pic>
      <p:pic>
        <p:nvPicPr>
          <p:cNvPr id="20488" name="Picture 55" descr="LOGO红副本_副本"/>
          <p:cNvPicPr>
            <a:picLocks noChangeAspect="1" noChangeArrowheads="1"/>
          </p:cNvPicPr>
          <p:nvPr/>
        </p:nvPicPr>
        <p:blipFill>
          <a:blip r:embed="rId3" cstate="print"/>
          <a:srcRect/>
          <a:stretch>
            <a:fillRect/>
          </a:stretch>
        </p:blipFill>
        <p:spPr bwMode="auto">
          <a:xfrm>
            <a:off x="4797425" y="5375275"/>
            <a:ext cx="177800" cy="214313"/>
          </a:xfrm>
          <a:prstGeom prst="rect">
            <a:avLst/>
          </a:prstGeom>
          <a:noFill/>
          <a:ln w="9525">
            <a:noFill/>
            <a:miter lim="800000"/>
            <a:headEnd/>
            <a:tailEnd/>
          </a:ln>
        </p:spPr>
      </p:pic>
      <p:pic>
        <p:nvPicPr>
          <p:cNvPr id="20489" name="Picture 56" descr="LOGO红副本_副本"/>
          <p:cNvPicPr>
            <a:picLocks noChangeAspect="1" noChangeArrowheads="1"/>
          </p:cNvPicPr>
          <p:nvPr/>
        </p:nvPicPr>
        <p:blipFill>
          <a:blip r:embed="rId3" cstate="print"/>
          <a:srcRect/>
          <a:stretch>
            <a:fillRect/>
          </a:stretch>
        </p:blipFill>
        <p:spPr bwMode="auto">
          <a:xfrm>
            <a:off x="5499100" y="2778125"/>
            <a:ext cx="177800" cy="212725"/>
          </a:xfrm>
          <a:prstGeom prst="rect">
            <a:avLst/>
          </a:prstGeom>
          <a:noFill/>
          <a:ln w="9525">
            <a:noFill/>
            <a:miter lim="800000"/>
            <a:headEnd/>
            <a:tailEnd/>
          </a:ln>
        </p:spPr>
      </p:pic>
      <p:pic>
        <p:nvPicPr>
          <p:cNvPr id="20490" name="Picture 57" descr="LOGO红副本_副本"/>
          <p:cNvPicPr>
            <a:picLocks noChangeAspect="1" noChangeArrowheads="1"/>
          </p:cNvPicPr>
          <p:nvPr/>
        </p:nvPicPr>
        <p:blipFill>
          <a:blip r:embed="rId3" cstate="print"/>
          <a:srcRect/>
          <a:stretch>
            <a:fillRect/>
          </a:stretch>
        </p:blipFill>
        <p:spPr bwMode="auto">
          <a:xfrm>
            <a:off x="5006975" y="3263900"/>
            <a:ext cx="177800" cy="212725"/>
          </a:xfrm>
          <a:prstGeom prst="rect">
            <a:avLst/>
          </a:prstGeom>
          <a:noFill/>
          <a:ln w="9525">
            <a:noFill/>
            <a:miter lim="800000"/>
            <a:headEnd/>
            <a:tailEnd/>
          </a:ln>
        </p:spPr>
      </p:pic>
      <p:pic>
        <p:nvPicPr>
          <p:cNvPr id="20491" name="Picture 58" descr="LOGO红副本_副本"/>
          <p:cNvPicPr>
            <a:picLocks noChangeAspect="1" noChangeArrowheads="1"/>
          </p:cNvPicPr>
          <p:nvPr/>
        </p:nvPicPr>
        <p:blipFill>
          <a:blip r:embed="rId3" cstate="print"/>
          <a:srcRect/>
          <a:stretch>
            <a:fillRect/>
          </a:stretch>
        </p:blipFill>
        <p:spPr bwMode="auto">
          <a:xfrm>
            <a:off x="3260725" y="5127625"/>
            <a:ext cx="177800" cy="212725"/>
          </a:xfrm>
          <a:prstGeom prst="rect">
            <a:avLst/>
          </a:prstGeom>
          <a:noFill/>
          <a:ln w="9525">
            <a:noFill/>
            <a:miter lim="800000"/>
            <a:headEnd/>
            <a:tailEnd/>
          </a:ln>
        </p:spPr>
      </p:pic>
      <p:pic>
        <p:nvPicPr>
          <p:cNvPr id="20492" name="Picture 59" descr="LOGO红副本_副本"/>
          <p:cNvPicPr>
            <a:picLocks noChangeAspect="1" noChangeArrowheads="1"/>
          </p:cNvPicPr>
          <p:nvPr/>
        </p:nvPicPr>
        <p:blipFill>
          <a:blip r:embed="rId3" cstate="print"/>
          <a:srcRect/>
          <a:stretch>
            <a:fillRect/>
          </a:stretch>
        </p:blipFill>
        <p:spPr bwMode="auto">
          <a:xfrm>
            <a:off x="4924425" y="5210175"/>
            <a:ext cx="177800" cy="214313"/>
          </a:xfrm>
          <a:prstGeom prst="rect">
            <a:avLst/>
          </a:prstGeom>
          <a:noFill/>
          <a:ln w="9525">
            <a:noFill/>
            <a:miter lim="800000"/>
            <a:headEnd/>
            <a:tailEnd/>
          </a:ln>
        </p:spPr>
      </p:pic>
      <p:pic>
        <p:nvPicPr>
          <p:cNvPr id="20493" name="Picture 60" descr="LOGO红副本_副本"/>
          <p:cNvPicPr>
            <a:picLocks noChangeAspect="1" noChangeArrowheads="1"/>
          </p:cNvPicPr>
          <p:nvPr/>
        </p:nvPicPr>
        <p:blipFill>
          <a:blip r:embed="rId3" cstate="print"/>
          <a:srcRect/>
          <a:stretch>
            <a:fillRect/>
          </a:stretch>
        </p:blipFill>
        <p:spPr bwMode="auto">
          <a:xfrm>
            <a:off x="4518025" y="4371975"/>
            <a:ext cx="177800" cy="214313"/>
          </a:xfrm>
          <a:prstGeom prst="rect">
            <a:avLst/>
          </a:prstGeom>
          <a:noFill/>
          <a:ln w="9525">
            <a:noFill/>
            <a:miter lim="800000"/>
            <a:headEnd/>
            <a:tailEnd/>
          </a:ln>
        </p:spPr>
      </p:pic>
      <p:pic>
        <p:nvPicPr>
          <p:cNvPr id="20494" name="Picture 61" descr="LOGO红副本_副本"/>
          <p:cNvPicPr>
            <a:picLocks noChangeAspect="1" noChangeArrowheads="1"/>
          </p:cNvPicPr>
          <p:nvPr/>
        </p:nvPicPr>
        <p:blipFill>
          <a:blip r:embed="rId3" cstate="print"/>
          <a:srcRect/>
          <a:stretch>
            <a:fillRect/>
          </a:stretch>
        </p:blipFill>
        <p:spPr bwMode="auto">
          <a:xfrm>
            <a:off x="5010150" y="3870325"/>
            <a:ext cx="177800" cy="212725"/>
          </a:xfrm>
          <a:prstGeom prst="rect">
            <a:avLst/>
          </a:prstGeom>
          <a:noFill/>
          <a:ln w="9525">
            <a:noFill/>
            <a:miter lim="800000"/>
            <a:headEnd/>
            <a:tailEnd/>
          </a:ln>
        </p:spPr>
      </p:pic>
      <p:pic>
        <p:nvPicPr>
          <p:cNvPr id="20495" name="Picture 62" descr="LOGO红副本_副本"/>
          <p:cNvPicPr>
            <a:picLocks noChangeAspect="1" noChangeArrowheads="1"/>
          </p:cNvPicPr>
          <p:nvPr/>
        </p:nvPicPr>
        <p:blipFill>
          <a:blip r:embed="rId3" cstate="print"/>
          <a:srcRect/>
          <a:stretch>
            <a:fillRect/>
          </a:stretch>
        </p:blipFill>
        <p:spPr bwMode="auto">
          <a:xfrm>
            <a:off x="5219700" y="3533775"/>
            <a:ext cx="177800" cy="214313"/>
          </a:xfrm>
          <a:prstGeom prst="rect">
            <a:avLst/>
          </a:prstGeom>
          <a:noFill/>
          <a:ln w="9525">
            <a:noFill/>
            <a:miter lim="800000"/>
            <a:headEnd/>
            <a:tailEnd/>
          </a:ln>
        </p:spPr>
      </p:pic>
      <p:pic>
        <p:nvPicPr>
          <p:cNvPr id="20496" name="Picture 63" descr="LOGO红副本_副本"/>
          <p:cNvPicPr>
            <a:picLocks noChangeAspect="1" noChangeArrowheads="1"/>
          </p:cNvPicPr>
          <p:nvPr/>
        </p:nvPicPr>
        <p:blipFill>
          <a:blip r:embed="rId3" cstate="print"/>
          <a:srcRect/>
          <a:stretch>
            <a:fillRect/>
          </a:stretch>
        </p:blipFill>
        <p:spPr bwMode="auto">
          <a:xfrm>
            <a:off x="5278438" y="4187825"/>
            <a:ext cx="177800" cy="212725"/>
          </a:xfrm>
          <a:prstGeom prst="rect">
            <a:avLst/>
          </a:prstGeom>
          <a:noFill/>
          <a:ln w="9525">
            <a:noFill/>
            <a:miter lim="800000"/>
            <a:headEnd/>
            <a:tailEnd/>
          </a:ln>
        </p:spPr>
      </p:pic>
      <p:pic>
        <p:nvPicPr>
          <p:cNvPr id="20497" name="Picture 64" descr="LOGO红副本_副本"/>
          <p:cNvPicPr>
            <a:picLocks noChangeAspect="1" noChangeArrowheads="1"/>
          </p:cNvPicPr>
          <p:nvPr/>
        </p:nvPicPr>
        <p:blipFill>
          <a:blip r:embed="rId3" cstate="print"/>
          <a:srcRect/>
          <a:stretch>
            <a:fillRect/>
          </a:stretch>
        </p:blipFill>
        <p:spPr bwMode="auto">
          <a:xfrm>
            <a:off x="4448175" y="4789488"/>
            <a:ext cx="177800" cy="212725"/>
          </a:xfrm>
          <a:prstGeom prst="rect">
            <a:avLst/>
          </a:prstGeom>
          <a:noFill/>
          <a:ln w="9525">
            <a:noFill/>
            <a:miter lim="800000"/>
            <a:headEnd/>
            <a:tailEnd/>
          </a:ln>
        </p:spPr>
      </p:pic>
      <p:pic>
        <p:nvPicPr>
          <p:cNvPr id="20498" name="Picture 65" descr="LOGO红副本_副本"/>
          <p:cNvPicPr>
            <a:picLocks noChangeAspect="1" noChangeArrowheads="1"/>
          </p:cNvPicPr>
          <p:nvPr/>
        </p:nvPicPr>
        <p:blipFill>
          <a:blip r:embed="rId3" cstate="print"/>
          <a:srcRect/>
          <a:stretch>
            <a:fillRect/>
          </a:stretch>
        </p:blipFill>
        <p:spPr bwMode="auto">
          <a:xfrm>
            <a:off x="3473450" y="4289425"/>
            <a:ext cx="177800" cy="212725"/>
          </a:xfrm>
          <a:prstGeom prst="rect">
            <a:avLst/>
          </a:prstGeom>
          <a:noFill/>
          <a:ln w="9525">
            <a:noFill/>
            <a:miter lim="800000"/>
            <a:headEnd/>
            <a:tailEnd/>
          </a:ln>
        </p:spPr>
      </p:pic>
      <p:pic>
        <p:nvPicPr>
          <p:cNvPr id="20499" name="Picture 66" descr="LOGO红副本_副本"/>
          <p:cNvPicPr>
            <a:picLocks noChangeAspect="1" noChangeArrowheads="1"/>
          </p:cNvPicPr>
          <p:nvPr/>
        </p:nvPicPr>
        <p:blipFill>
          <a:blip r:embed="rId3" cstate="print"/>
          <a:srcRect/>
          <a:stretch>
            <a:fillRect/>
          </a:stretch>
        </p:blipFill>
        <p:spPr bwMode="auto">
          <a:xfrm>
            <a:off x="5626100" y="2441575"/>
            <a:ext cx="177800" cy="214313"/>
          </a:xfrm>
          <a:prstGeom prst="rect">
            <a:avLst/>
          </a:prstGeom>
          <a:noFill/>
          <a:ln w="9525">
            <a:noFill/>
            <a:miter lim="800000"/>
            <a:headEnd/>
            <a:tailEnd/>
          </a:ln>
        </p:spPr>
      </p:pic>
      <p:pic>
        <p:nvPicPr>
          <p:cNvPr id="20500" name="Picture 67" descr="LOGO红副本_副本"/>
          <p:cNvPicPr>
            <a:picLocks noChangeAspect="1" noChangeArrowheads="1"/>
          </p:cNvPicPr>
          <p:nvPr/>
        </p:nvPicPr>
        <p:blipFill>
          <a:blip r:embed="rId3" cstate="print"/>
          <a:srcRect/>
          <a:stretch>
            <a:fillRect/>
          </a:stretch>
        </p:blipFill>
        <p:spPr bwMode="auto">
          <a:xfrm>
            <a:off x="5426075" y="3027363"/>
            <a:ext cx="177800" cy="214312"/>
          </a:xfrm>
          <a:prstGeom prst="rect">
            <a:avLst/>
          </a:prstGeom>
          <a:noFill/>
          <a:ln w="9525">
            <a:noFill/>
            <a:miter lim="800000"/>
            <a:headEnd/>
            <a:tailEnd/>
          </a:ln>
        </p:spPr>
      </p:pic>
      <p:pic>
        <p:nvPicPr>
          <p:cNvPr id="20501" name="Picture 69" descr="LOGO红副本_副本"/>
          <p:cNvPicPr>
            <a:picLocks noChangeAspect="1" noChangeArrowheads="1"/>
          </p:cNvPicPr>
          <p:nvPr/>
        </p:nvPicPr>
        <p:blipFill>
          <a:blip r:embed="rId3" cstate="print"/>
          <a:srcRect/>
          <a:stretch>
            <a:fillRect/>
          </a:stretch>
        </p:blipFill>
        <p:spPr bwMode="auto">
          <a:xfrm>
            <a:off x="5075238" y="4117975"/>
            <a:ext cx="177800" cy="214313"/>
          </a:xfrm>
          <a:prstGeom prst="rect">
            <a:avLst/>
          </a:prstGeom>
          <a:noFill/>
          <a:ln w="9525">
            <a:noFill/>
            <a:miter lim="800000"/>
            <a:headEnd/>
            <a:tailEnd/>
          </a:ln>
        </p:spPr>
      </p:pic>
      <p:pic>
        <p:nvPicPr>
          <p:cNvPr id="20502" name="Picture 70" descr="LOGO红副本_副本"/>
          <p:cNvPicPr>
            <a:picLocks noChangeAspect="1" noChangeArrowheads="1"/>
          </p:cNvPicPr>
          <p:nvPr/>
        </p:nvPicPr>
        <p:blipFill>
          <a:blip r:embed="rId3" cstate="print"/>
          <a:srcRect/>
          <a:stretch>
            <a:fillRect/>
          </a:stretch>
        </p:blipFill>
        <p:spPr bwMode="auto">
          <a:xfrm>
            <a:off x="4238625" y="3027363"/>
            <a:ext cx="177800" cy="214312"/>
          </a:xfrm>
          <a:prstGeom prst="rect">
            <a:avLst/>
          </a:prstGeom>
          <a:noFill/>
          <a:ln w="9525">
            <a:noFill/>
            <a:miter lim="800000"/>
            <a:headEnd/>
            <a:tailEnd/>
          </a:ln>
        </p:spPr>
      </p:pic>
      <p:pic>
        <p:nvPicPr>
          <p:cNvPr id="20503" name="Picture 71" descr="LOGO红副本_副本"/>
          <p:cNvPicPr>
            <a:picLocks noChangeAspect="1" noChangeArrowheads="1"/>
          </p:cNvPicPr>
          <p:nvPr/>
        </p:nvPicPr>
        <p:blipFill>
          <a:blip r:embed="rId3" cstate="print"/>
          <a:srcRect/>
          <a:stretch>
            <a:fillRect/>
          </a:stretch>
        </p:blipFill>
        <p:spPr bwMode="auto">
          <a:xfrm>
            <a:off x="5006975" y="3616325"/>
            <a:ext cx="177800" cy="212725"/>
          </a:xfrm>
          <a:prstGeom prst="rect">
            <a:avLst/>
          </a:prstGeom>
          <a:noFill/>
          <a:ln w="9525">
            <a:noFill/>
            <a:miter lim="800000"/>
            <a:headEnd/>
            <a:tailEnd/>
          </a:ln>
        </p:spPr>
      </p:pic>
      <p:sp>
        <p:nvSpPr>
          <p:cNvPr id="20504" name="矩形 15">
            <a:hlinkClick r:id="rId4" action="ppaction://hlinksldjump">
              <a:snd r:embed="rId5" name="click.wav"/>
            </a:hlinkClick>
            <a:hlinkHover r:id="" action="ppaction://noaction" highlightClick="1"/>
          </p:cNvPr>
          <p:cNvSpPr>
            <a:spLocks noChangeArrowheads="1"/>
          </p:cNvSpPr>
          <p:nvPr/>
        </p:nvSpPr>
        <p:spPr bwMode="auto">
          <a:xfrm>
            <a:off x="590550" y="6321425"/>
            <a:ext cx="309563" cy="242888"/>
          </a:xfrm>
          <a:prstGeom prst="rect">
            <a:avLst/>
          </a:prstGeom>
          <a:noFill/>
          <a:ln w="9525">
            <a:noFill/>
            <a:miter lim="800000"/>
            <a:headEnd/>
            <a:tailEnd/>
          </a:ln>
        </p:spPr>
        <p:txBody>
          <a:bodyPr wrap="none">
            <a:spAutoFit/>
          </a:bodyPr>
          <a:lstStyle/>
          <a:p>
            <a:endParaRPr lang="zh-CN" altLang="en-US" sz="1000">
              <a:solidFill>
                <a:schemeClr val="accent1"/>
              </a:solidFill>
              <a:latin typeface="黑体" pitchFamily="2" charset="-122"/>
              <a:ea typeface="黑体" pitchFamily="2" charset="-122"/>
              <a:sym typeface="Calibri" pitchFamily="34" charset="0"/>
            </a:endParaRPr>
          </a:p>
        </p:txBody>
      </p:sp>
      <p:pic>
        <p:nvPicPr>
          <p:cNvPr id="20505" name="Picture 68" descr="LOGO红副本_副本"/>
          <p:cNvPicPr>
            <a:picLocks noChangeAspect="1" noChangeArrowheads="1"/>
          </p:cNvPicPr>
          <p:nvPr/>
        </p:nvPicPr>
        <p:blipFill>
          <a:blip r:embed="rId3" cstate="print"/>
          <a:srcRect/>
          <a:stretch>
            <a:fillRect/>
          </a:stretch>
        </p:blipFill>
        <p:spPr bwMode="auto">
          <a:xfrm>
            <a:off x="5410200" y="4479925"/>
            <a:ext cx="177800" cy="212725"/>
          </a:xfrm>
          <a:prstGeom prst="rect">
            <a:avLst/>
          </a:prstGeom>
          <a:noFill/>
          <a:ln w="9525">
            <a:noFill/>
            <a:miter lim="800000"/>
            <a:headEnd/>
            <a:tailEnd/>
          </a:ln>
        </p:spPr>
      </p:pic>
      <p:pic>
        <p:nvPicPr>
          <p:cNvPr id="20506" name="Picture 71" descr="LOGO红副本_副本"/>
          <p:cNvPicPr>
            <a:picLocks noChangeAspect="1" noChangeArrowheads="1"/>
          </p:cNvPicPr>
          <p:nvPr/>
        </p:nvPicPr>
        <p:blipFill>
          <a:blip r:embed="rId3" cstate="print"/>
          <a:srcRect/>
          <a:stretch>
            <a:fillRect/>
          </a:stretch>
        </p:blipFill>
        <p:spPr bwMode="auto">
          <a:xfrm>
            <a:off x="4711700" y="3421063"/>
            <a:ext cx="177800" cy="214312"/>
          </a:xfrm>
          <a:prstGeom prst="rect">
            <a:avLst/>
          </a:prstGeom>
          <a:noFill/>
          <a:ln w="9525">
            <a:noFill/>
            <a:miter lim="800000"/>
            <a:headEnd/>
            <a:tailEnd/>
          </a:ln>
        </p:spPr>
      </p:pic>
      <p:pic>
        <p:nvPicPr>
          <p:cNvPr id="20507" name="Picture 59" descr="LOGO红副本_副本"/>
          <p:cNvPicPr>
            <a:picLocks noChangeAspect="1" noChangeArrowheads="1"/>
          </p:cNvPicPr>
          <p:nvPr/>
        </p:nvPicPr>
        <p:blipFill>
          <a:blip r:embed="rId3" cstate="print"/>
          <a:srcRect/>
          <a:stretch>
            <a:fillRect/>
          </a:stretch>
        </p:blipFill>
        <p:spPr bwMode="auto">
          <a:xfrm>
            <a:off x="5219700" y="4975225"/>
            <a:ext cx="177800" cy="212725"/>
          </a:xfrm>
          <a:prstGeom prst="rect">
            <a:avLst/>
          </a:prstGeom>
          <a:noFill/>
          <a:ln w="9525">
            <a:noFill/>
            <a:miter lim="800000"/>
            <a:headEnd/>
            <a:tailEnd/>
          </a:ln>
        </p:spPr>
      </p:pic>
      <p:pic>
        <p:nvPicPr>
          <p:cNvPr id="20508" name="Picture 69" descr="LOGO红副本_副本"/>
          <p:cNvPicPr>
            <a:picLocks noChangeAspect="1" noChangeArrowheads="1"/>
          </p:cNvPicPr>
          <p:nvPr/>
        </p:nvPicPr>
        <p:blipFill>
          <a:blip r:embed="rId3" cstate="print"/>
          <a:srcRect/>
          <a:stretch>
            <a:fillRect/>
          </a:stretch>
        </p:blipFill>
        <p:spPr bwMode="auto">
          <a:xfrm>
            <a:off x="4924425" y="4332288"/>
            <a:ext cx="177800" cy="212725"/>
          </a:xfrm>
          <a:prstGeom prst="rect">
            <a:avLst/>
          </a:prstGeom>
          <a:noFill/>
          <a:ln w="9525">
            <a:noFill/>
            <a:miter lim="800000"/>
            <a:headEnd/>
            <a:tailEnd/>
          </a:ln>
        </p:spPr>
      </p:pic>
      <p:pic>
        <p:nvPicPr>
          <p:cNvPr id="20509" name="Picture 68" descr="LOGO红副本_副本"/>
          <p:cNvPicPr>
            <a:picLocks noChangeAspect="1" noChangeArrowheads="1"/>
          </p:cNvPicPr>
          <p:nvPr/>
        </p:nvPicPr>
        <p:blipFill>
          <a:blip r:embed="rId3" cstate="print"/>
          <a:srcRect/>
          <a:stretch>
            <a:fillRect/>
          </a:stretch>
        </p:blipFill>
        <p:spPr bwMode="auto">
          <a:xfrm>
            <a:off x="5337175" y="4692650"/>
            <a:ext cx="177800" cy="212725"/>
          </a:xfrm>
          <a:prstGeom prst="rect">
            <a:avLst/>
          </a:prstGeom>
          <a:noFill/>
          <a:ln w="9525">
            <a:noFill/>
            <a:miter lim="800000"/>
            <a:headEnd/>
            <a:tailEnd/>
          </a:ln>
        </p:spPr>
      </p:pic>
      <p:sp>
        <p:nvSpPr>
          <p:cNvPr id="20510" name="Text Box 29"/>
          <p:cNvSpPr txBox="1">
            <a:spLocks noChangeArrowheads="1"/>
          </p:cNvSpPr>
          <p:nvPr/>
        </p:nvSpPr>
        <p:spPr bwMode="auto">
          <a:xfrm>
            <a:off x="6946900" y="1920875"/>
            <a:ext cx="2444750" cy="3694113"/>
          </a:xfrm>
          <a:prstGeom prst="rect">
            <a:avLst/>
          </a:prstGeom>
          <a:noFill/>
          <a:ln w="9525">
            <a:noFill/>
            <a:miter lim="800000"/>
            <a:headEnd/>
            <a:tailEnd/>
          </a:ln>
        </p:spPr>
        <p:txBody>
          <a:bodyPr>
            <a:spAutoFit/>
          </a:bodyPr>
          <a:lstStyle/>
          <a:p>
            <a:r>
              <a:rPr lang="zh-CN" altLang="en-US" b="1">
                <a:latin typeface="微软雅黑" pitchFamily="34" charset="-122"/>
                <a:ea typeface="微软雅黑" pitchFamily="34" charset="-122"/>
              </a:rPr>
              <a:t>北京      上海</a:t>
            </a:r>
          </a:p>
          <a:p>
            <a:r>
              <a:rPr lang="zh-CN" altLang="en-US" b="1">
                <a:latin typeface="微软雅黑" pitchFamily="34" charset="-122"/>
                <a:ea typeface="微软雅黑" pitchFamily="34" charset="-122"/>
              </a:rPr>
              <a:t>广州      深圳</a:t>
            </a:r>
          </a:p>
          <a:p>
            <a:r>
              <a:rPr lang="zh-CN" altLang="en-US" b="1">
                <a:latin typeface="微软雅黑" pitchFamily="34" charset="-122"/>
                <a:ea typeface="微软雅黑" pitchFamily="34" charset="-122"/>
              </a:rPr>
              <a:t>天津      石家庄</a:t>
            </a:r>
          </a:p>
          <a:p>
            <a:r>
              <a:rPr lang="zh-CN" altLang="en-US" b="1">
                <a:latin typeface="微软雅黑" pitchFamily="34" charset="-122"/>
                <a:ea typeface="微软雅黑" pitchFamily="34" charset="-122"/>
              </a:rPr>
              <a:t>沈阳      大连</a:t>
            </a:r>
          </a:p>
          <a:p>
            <a:r>
              <a:rPr lang="zh-CN" altLang="en-US" b="1">
                <a:latin typeface="微软雅黑" pitchFamily="34" charset="-122"/>
                <a:ea typeface="微软雅黑" pitchFamily="34" charset="-122"/>
              </a:rPr>
              <a:t>长春      武汉</a:t>
            </a:r>
          </a:p>
          <a:p>
            <a:r>
              <a:rPr lang="zh-CN" altLang="en-US" b="1">
                <a:latin typeface="微软雅黑" pitchFamily="34" charset="-122"/>
                <a:ea typeface="微软雅黑" pitchFamily="34" charset="-122"/>
              </a:rPr>
              <a:t>长沙      济南</a:t>
            </a:r>
          </a:p>
          <a:p>
            <a:r>
              <a:rPr lang="zh-CN" altLang="en-US" b="1">
                <a:latin typeface="微软雅黑" pitchFamily="34" charset="-122"/>
                <a:ea typeface="微软雅黑" pitchFamily="34" charset="-122"/>
              </a:rPr>
              <a:t>青岛      南京</a:t>
            </a:r>
          </a:p>
          <a:p>
            <a:r>
              <a:rPr lang="zh-CN" altLang="en-US" b="1">
                <a:latin typeface="微软雅黑" pitchFamily="34" charset="-122"/>
                <a:ea typeface="微软雅黑" pitchFamily="34" charset="-122"/>
              </a:rPr>
              <a:t>苏州      杭州</a:t>
            </a:r>
          </a:p>
          <a:p>
            <a:r>
              <a:rPr lang="zh-CN" altLang="en-US" b="1">
                <a:latin typeface="微软雅黑" pitchFamily="34" charset="-122"/>
                <a:ea typeface="微软雅黑" pitchFamily="34" charset="-122"/>
              </a:rPr>
              <a:t>无锡      宁波</a:t>
            </a:r>
          </a:p>
          <a:p>
            <a:r>
              <a:rPr lang="zh-CN" altLang="en-US" b="1">
                <a:latin typeface="微软雅黑" pitchFamily="34" charset="-122"/>
                <a:ea typeface="微软雅黑" pitchFamily="34" charset="-122"/>
              </a:rPr>
              <a:t>福州      厦门</a:t>
            </a:r>
          </a:p>
          <a:p>
            <a:r>
              <a:rPr lang="zh-CN" altLang="en-US" b="1">
                <a:latin typeface="微软雅黑" pitchFamily="34" charset="-122"/>
                <a:ea typeface="微软雅黑" pitchFamily="34" charset="-122"/>
              </a:rPr>
              <a:t>合肥      成都</a:t>
            </a:r>
          </a:p>
          <a:p>
            <a:r>
              <a:rPr lang="zh-CN" altLang="en-US" b="1">
                <a:latin typeface="微软雅黑" pitchFamily="34" charset="-122"/>
                <a:ea typeface="微软雅黑" pitchFamily="34" charset="-122"/>
              </a:rPr>
              <a:t>昆明      呼和浩特</a:t>
            </a:r>
            <a:endParaRPr lang="en-US" b="1">
              <a:latin typeface="微软雅黑" pitchFamily="34" charset="-122"/>
              <a:ea typeface="微软雅黑" pitchFamily="34" charset="-122"/>
            </a:endParaRPr>
          </a:p>
          <a:p>
            <a:r>
              <a:rPr lang="zh-CN" altLang="en-US" b="1">
                <a:latin typeface="微软雅黑" pitchFamily="34" charset="-122"/>
                <a:ea typeface="微软雅黑" pitchFamily="34" charset="-122"/>
              </a:rPr>
              <a:t>拉萨</a:t>
            </a:r>
          </a:p>
        </p:txBody>
      </p:sp>
      <p:pic>
        <p:nvPicPr>
          <p:cNvPr id="20511" name="Picture 30" descr="图片3"/>
          <p:cNvPicPr>
            <a:picLocks noChangeAspect="1" noChangeArrowheads="1"/>
          </p:cNvPicPr>
          <p:nvPr/>
        </p:nvPicPr>
        <p:blipFill>
          <a:blip r:embed="rId6" cstate="print"/>
          <a:srcRect/>
          <a:stretch>
            <a:fillRect/>
          </a:stretch>
        </p:blipFill>
        <p:spPr bwMode="auto">
          <a:xfrm>
            <a:off x="4479925" y="3284538"/>
            <a:ext cx="184150" cy="288925"/>
          </a:xfrm>
          <a:prstGeom prst="rect">
            <a:avLst/>
          </a:prstGeom>
          <a:noFill/>
          <a:ln w="9525">
            <a:noFill/>
            <a:miter lim="800000"/>
            <a:headEnd/>
            <a:tailEnd/>
          </a:ln>
        </p:spPr>
      </p:pic>
      <p:sp>
        <p:nvSpPr>
          <p:cNvPr id="20512" name="Text Box 31"/>
          <p:cNvSpPr txBox="1">
            <a:spLocks noChangeArrowheads="1"/>
          </p:cNvSpPr>
          <p:nvPr/>
        </p:nvSpPr>
        <p:spPr bwMode="auto">
          <a:xfrm>
            <a:off x="6946900" y="1216025"/>
            <a:ext cx="2197100" cy="463550"/>
          </a:xfrm>
          <a:prstGeom prst="rect">
            <a:avLst/>
          </a:prstGeom>
          <a:solidFill>
            <a:srgbClr val="FF6905"/>
          </a:solidFill>
          <a:ln w="9525">
            <a:noFill/>
            <a:miter lim="800000"/>
            <a:headEnd/>
            <a:tailEnd/>
          </a:ln>
        </p:spPr>
        <p:txBody>
          <a:bodyPr lIns="90170" tIns="46990" rIns="90170" bIns="46990">
            <a:spAutoFit/>
          </a:bodyPr>
          <a:lstStyle/>
          <a:p>
            <a:r>
              <a:rPr lang="en-US" altLang="zh-CN" sz="2400" b="1" dirty="0" smtClean="0">
                <a:latin typeface="微软雅黑" pitchFamily="34" charset="-122"/>
                <a:ea typeface="微软雅黑" pitchFamily="34" charset="-122"/>
              </a:rPr>
              <a:t>36</a:t>
            </a:r>
            <a:r>
              <a:rPr lang="zh-CN" altLang="en-US" sz="2400" b="1" dirty="0" smtClean="0">
                <a:latin typeface="微软雅黑" pitchFamily="34" charset="-122"/>
                <a:ea typeface="微软雅黑" pitchFamily="34" charset="-122"/>
              </a:rPr>
              <a:t>家</a:t>
            </a:r>
            <a:r>
              <a:rPr lang="zh-CN" altLang="en-US" sz="2400" b="1" dirty="0">
                <a:latin typeface="微软雅黑" pitchFamily="34" charset="-122"/>
                <a:ea typeface="微软雅黑" pitchFamily="34" charset="-122"/>
              </a:rPr>
              <a:t>国内机构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5"/>
                                        </p:tgtEl>
                                        <p:attrNameLst>
                                          <p:attrName>style.visibility</p:attrName>
                                        </p:attrNameLst>
                                      </p:cBhvr>
                                      <p:to>
                                        <p:strVal val="visible"/>
                                      </p:to>
                                    </p:set>
                                    <p:animEffect transition="in" filter="fade">
                                      <p:cBhvr>
                                        <p:cTn id="7" dur="500"/>
                                        <p:tgtEl>
                                          <p:spTgt spid="2050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8"/>
                                        </p:tgtEl>
                                        <p:attrNameLst>
                                          <p:attrName>style.visibility</p:attrName>
                                        </p:attrNameLst>
                                      </p:cBhvr>
                                      <p:to>
                                        <p:strVal val="visible"/>
                                      </p:to>
                                    </p:set>
                                    <p:animEffect transition="in" filter="fade">
                                      <p:cBhvr>
                                        <p:cTn id="11" dur="500"/>
                                        <p:tgtEl>
                                          <p:spTgt spid="20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403350" y="1125538"/>
            <a:ext cx="6121400" cy="579437"/>
          </a:xfrm>
          <a:prstGeom prst="rect">
            <a:avLst/>
          </a:prstGeom>
          <a:noFill/>
          <a:ln w="9525">
            <a:noFill/>
            <a:miter lim="800000"/>
            <a:headEnd/>
            <a:tailEnd/>
          </a:ln>
        </p:spPr>
        <p:txBody>
          <a:bodyPr>
            <a:spAutoFit/>
          </a:bodyPr>
          <a:lstStyle/>
          <a:p>
            <a:r>
              <a:rPr lang="zh-CN" altLang="en-US" sz="3200" b="1">
                <a:latin typeface="微软雅黑" pitchFamily="34" charset="-122"/>
                <a:ea typeface="微软雅黑" pitchFamily="34" charset="-122"/>
              </a:rPr>
              <a:t>哪些“应收账款”不能做保理？</a:t>
            </a:r>
          </a:p>
        </p:txBody>
      </p:sp>
      <p:sp>
        <p:nvSpPr>
          <p:cNvPr id="57347" name="Rectangle 3"/>
          <p:cNvSpPr>
            <a:spLocks noGrp="1" noChangeArrowheads="1"/>
          </p:cNvSpPr>
          <p:nvPr/>
        </p:nvSpPr>
        <p:spPr bwMode="auto">
          <a:xfrm>
            <a:off x="467545" y="1844675"/>
            <a:ext cx="7787456" cy="4537075"/>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None/>
            </a:pPr>
            <a:r>
              <a:rPr lang="zh-CN" altLang="en-US" dirty="0">
                <a:latin typeface="Verdana" pitchFamily="34" charset="0"/>
                <a:ea typeface="楷体_GB2312" pitchFamily="49" charset="-122"/>
              </a:rPr>
              <a:t>   </a:t>
            </a:r>
            <a:r>
              <a:rPr lang="zh-CN" altLang="en-US" dirty="0">
                <a:latin typeface="微软雅黑" pitchFamily="34" charset="-122"/>
                <a:ea typeface="微软雅黑" pitchFamily="34" charset="-122"/>
              </a:rPr>
              <a:t>《商业银行保理业务管理暂行办法》：第十三条商业银行应当根据自身内部控制水平和风险管理能力，制定适合叙做保理融资业务的应收账款标准，规范应收账款范围。商业银行不得基于</a:t>
            </a:r>
            <a:r>
              <a:rPr lang="zh-CN" altLang="en-US" dirty="0">
                <a:solidFill>
                  <a:srgbClr val="FF0000"/>
                </a:solidFill>
                <a:latin typeface="微软雅黑" pitchFamily="34" charset="-122"/>
                <a:ea typeface="微软雅黑" pitchFamily="34" charset="-122"/>
              </a:rPr>
              <a:t>不合法基础交易合同</a:t>
            </a:r>
            <a:r>
              <a:rPr lang="zh-CN" altLang="en-US" dirty="0">
                <a:latin typeface="微软雅黑" pitchFamily="34" charset="-122"/>
                <a:ea typeface="微软雅黑" pitchFamily="34" charset="-122"/>
              </a:rPr>
              <a:t>、</a:t>
            </a:r>
            <a:r>
              <a:rPr lang="zh-CN" altLang="en-US" dirty="0">
                <a:solidFill>
                  <a:srgbClr val="FF0000"/>
                </a:solidFill>
                <a:latin typeface="微软雅黑" pitchFamily="34" charset="-122"/>
                <a:ea typeface="微软雅黑" pitchFamily="34" charset="-122"/>
              </a:rPr>
              <a:t>寄售合同</a:t>
            </a:r>
            <a:r>
              <a:rPr lang="zh-CN" altLang="en-US" dirty="0">
                <a:latin typeface="微软雅黑" pitchFamily="34" charset="-122"/>
                <a:ea typeface="微软雅黑" pitchFamily="34" charset="-122"/>
              </a:rPr>
              <a:t>、</a:t>
            </a:r>
            <a:r>
              <a:rPr lang="zh-CN" altLang="en-US" dirty="0">
                <a:solidFill>
                  <a:srgbClr val="FF0000"/>
                </a:solidFill>
                <a:latin typeface="微软雅黑" pitchFamily="34" charset="-122"/>
                <a:ea typeface="微软雅黑" pitchFamily="34" charset="-122"/>
              </a:rPr>
              <a:t>未来应收账款</a:t>
            </a:r>
            <a:r>
              <a:rPr lang="zh-CN" altLang="en-US" dirty="0">
                <a:latin typeface="微软雅黑" pitchFamily="34" charset="-122"/>
                <a:ea typeface="微软雅黑" pitchFamily="34" charset="-122"/>
              </a:rPr>
              <a:t>、</a:t>
            </a:r>
            <a:r>
              <a:rPr lang="zh-CN" altLang="en-US" dirty="0">
                <a:solidFill>
                  <a:srgbClr val="FF0000"/>
                </a:solidFill>
                <a:latin typeface="微软雅黑" pitchFamily="34" charset="-122"/>
                <a:ea typeface="微软雅黑" pitchFamily="34" charset="-122"/>
              </a:rPr>
              <a:t>权属不清的应收账款</a:t>
            </a:r>
            <a:r>
              <a:rPr lang="zh-CN" altLang="en-US" dirty="0">
                <a:latin typeface="微软雅黑" pitchFamily="34" charset="-122"/>
                <a:ea typeface="微软雅黑" pitchFamily="34" charset="-122"/>
              </a:rPr>
              <a:t>、</a:t>
            </a:r>
            <a:r>
              <a:rPr lang="zh-CN" altLang="en-US" dirty="0">
                <a:solidFill>
                  <a:srgbClr val="FF0000"/>
                </a:solidFill>
                <a:latin typeface="微软雅黑" pitchFamily="34" charset="-122"/>
                <a:ea typeface="微软雅黑" pitchFamily="34" charset="-122"/>
              </a:rPr>
              <a:t>因票据或其他有价证券而产生的付款请求权</a:t>
            </a:r>
            <a:r>
              <a:rPr lang="zh-CN" altLang="en-US" dirty="0">
                <a:latin typeface="微软雅黑" pitchFamily="34" charset="-122"/>
                <a:ea typeface="微软雅黑" pitchFamily="34" charset="-122"/>
              </a:rPr>
              <a:t>等开展保理融资业务。</a:t>
            </a:r>
          </a:p>
          <a:p>
            <a:pPr marL="342900" indent="-342900">
              <a:spcBef>
                <a:spcPct val="20000"/>
              </a:spcBef>
              <a:buClr>
                <a:schemeClr val="hlink"/>
              </a:buClr>
              <a:buFont typeface="Wingdings" pitchFamily="2" charset="2"/>
              <a:buNone/>
            </a:pPr>
            <a:r>
              <a:rPr lang="zh-CN" altLang="en-US" b="1" dirty="0">
                <a:solidFill>
                  <a:schemeClr val="accent2"/>
                </a:solidFill>
                <a:latin typeface="微软雅黑" pitchFamily="34" charset="-122"/>
                <a:ea typeface="微软雅黑" pitchFamily="34" charset="-122"/>
              </a:rPr>
              <a:t>　  </a:t>
            </a:r>
            <a:r>
              <a:rPr lang="zh-CN" altLang="en-US" b="1" dirty="0">
                <a:latin typeface="微软雅黑" pitchFamily="34" charset="-122"/>
                <a:ea typeface="微软雅黑" pitchFamily="34" charset="-122"/>
              </a:rPr>
              <a:t>未来应收账款：是指合同项下卖方义务未履行完毕的预期应收账款。</a:t>
            </a:r>
          </a:p>
          <a:p>
            <a:pPr marL="342900" indent="-342900">
              <a:spcBef>
                <a:spcPct val="20000"/>
              </a:spcBef>
              <a:buClr>
                <a:schemeClr val="hlink"/>
              </a:buClr>
              <a:buFont typeface="Wingdings" pitchFamily="2" charset="2"/>
              <a:buNone/>
            </a:pPr>
            <a:r>
              <a:rPr lang="zh-CN" altLang="en-US" b="1" dirty="0">
                <a:latin typeface="微软雅黑" pitchFamily="34" charset="-122"/>
                <a:ea typeface="微软雅黑" pitchFamily="34" charset="-122"/>
              </a:rPr>
              <a:t>　  权属不清的应收账款：是指权属具有不确定性的应收账款，包括但不限于已在其他银行或商业保理公司等第三方办理出质或转让的应收账款。获得质权人书面同意解押并放弃抵质押权利和获得受让人书面同意转让应收账款权属的除外。</a:t>
            </a:r>
          </a:p>
          <a:p>
            <a:pPr marL="342900" indent="-342900">
              <a:spcBef>
                <a:spcPct val="20000"/>
              </a:spcBef>
              <a:buClr>
                <a:schemeClr val="hlink"/>
              </a:buClr>
              <a:buFont typeface="Wingdings" pitchFamily="2" charset="2"/>
              <a:buNone/>
            </a:pPr>
            <a:r>
              <a:rPr lang="zh-CN" altLang="en-US" b="1" dirty="0">
                <a:latin typeface="微软雅黑" pitchFamily="34" charset="-122"/>
                <a:ea typeface="微软雅黑" pitchFamily="34" charset="-122"/>
              </a:rPr>
              <a:t>　 因票据或其他有价证券而产生的付款请求权：是指票据或其他有价证券的持票人无需持有票据或有价证券产生的基础交易应收账款单据，仅依据票据或有价证券本身即可向票据或有价证券主债务人请求按票据或有价证券上记载的金额付款的权利。</a:t>
            </a:r>
          </a:p>
        </p:txBody>
      </p:sp>
      <p:sp>
        <p:nvSpPr>
          <p:cNvPr id="57348"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2"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
        <p:nvSpPr>
          <p:cNvPr id="2" name="Rectangle 1"/>
          <p:cNvSpPr>
            <a:spLocks noChangeArrowheads="1"/>
          </p:cNvSpPr>
          <p:nvPr/>
        </p:nvSpPr>
        <p:spPr bwMode="auto">
          <a:xfrm>
            <a:off x="251520" y="1373378"/>
            <a:ext cx="8496944" cy="4708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000" b="0" i="0" u="none" strike="noStrike" cap="none" normalizeH="0" baseline="0" dirty="0" smtClean="0">
              <a:ln>
                <a:noFill/>
              </a:ln>
              <a:solidFill>
                <a:srgbClr val="3E3E3E"/>
              </a:solidFill>
              <a:effectLst/>
              <a:latin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2000" b="1" dirty="0" smtClean="0">
                <a:solidFill>
                  <a:srgbClr val="3E3E3E"/>
                </a:solidFill>
                <a:latin typeface="宋体" panose="02010600030101010101" pitchFamily="2" charset="-122"/>
              </a:rPr>
              <a:t>《</a:t>
            </a:r>
            <a:r>
              <a:rPr lang="zh-CN" altLang="en-US" sz="2000" b="1" dirty="0" smtClean="0">
                <a:solidFill>
                  <a:srgbClr val="3E3E3E"/>
                </a:solidFill>
                <a:latin typeface="宋体" panose="02010600030101010101" pitchFamily="2" charset="-122"/>
              </a:rPr>
              <a:t>商业保理企业管理办法</a:t>
            </a:r>
            <a:r>
              <a:rPr lang="en-US" altLang="zh-CN" sz="2000" b="1" dirty="0" smtClean="0">
                <a:solidFill>
                  <a:srgbClr val="3E3E3E"/>
                </a:solidFill>
                <a:latin typeface="宋体" panose="02010600030101010101" pitchFamily="2" charset="-122"/>
              </a:rPr>
              <a:t>》</a:t>
            </a:r>
            <a:r>
              <a:rPr lang="zh-CN" altLang="en-US" sz="2000" b="1" dirty="0" smtClean="0">
                <a:solidFill>
                  <a:srgbClr val="3E3E3E"/>
                </a:solidFill>
                <a:latin typeface="宋体" panose="02010600030101010101" pitchFamily="2" charset="-122"/>
              </a:rPr>
              <a:t>（征求意见稿）</a:t>
            </a:r>
            <a:endParaRPr lang="en-US" altLang="zh-CN" sz="2000" b="1" dirty="0">
              <a:solidFill>
                <a:srgbClr val="3E3E3E"/>
              </a:solidFill>
              <a:latin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000" b="0" i="0" u="none" strike="noStrike" cap="none" normalizeH="0" baseline="0" dirty="0" smtClean="0">
              <a:ln>
                <a:noFill/>
              </a:ln>
              <a:solidFill>
                <a:srgbClr val="3E3E3E"/>
              </a:solidFill>
              <a:effectLst/>
              <a:latin typeface="宋体" panose="02010600030101010101" pitchFamily="2"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zh-CN" sz="2000" b="0" i="0" u="none" strike="noStrike" cap="none" normalizeH="0" baseline="0" dirty="0" smtClean="0">
                <a:ln>
                  <a:noFill/>
                </a:ln>
                <a:solidFill>
                  <a:srgbClr val="FF0000"/>
                </a:solidFill>
                <a:effectLst/>
                <a:latin typeface="宋体" panose="02010600030101010101" pitchFamily="2" charset="-122"/>
              </a:rPr>
              <a:t>第十九条 禁入范围</a:t>
            </a:r>
            <a:endParaRPr kumimoji="0" lang="zh-CN" sz="2000" b="0" i="0" u="none" strike="noStrike" cap="none" normalizeH="0" baseline="0" dirty="0" smtClean="0">
              <a:ln>
                <a:noFill/>
              </a:ln>
              <a:solidFill>
                <a:srgbClr val="FF0000"/>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zh-CN" sz="2000" b="0" i="0" u="none" strike="noStrike" cap="none" normalizeH="0" baseline="0" dirty="0" smtClean="0">
                <a:ln>
                  <a:noFill/>
                </a:ln>
                <a:solidFill>
                  <a:srgbClr val="3E3E3E"/>
                </a:solidFill>
                <a:effectLst/>
                <a:latin typeface="宋体" panose="02010600030101010101" pitchFamily="2" charset="-122"/>
              </a:rPr>
              <a:t>商业保理企业不得从事下列活动：</a:t>
            </a:r>
            <a:endParaRPr kumimoji="0" lang="zh-CN"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zh-CN" sz="2000" b="0" i="0" u="none" strike="noStrike" cap="none" normalizeH="0" baseline="0" dirty="0" smtClean="0">
                <a:ln>
                  <a:noFill/>
                </a:ln>
                <a:solidFill>
                  <a:srgbClr val="3E3E3E"/>
                </a:solidFill>
                <a:effectLst/>
                <a:latin typeface="宋体" panose="02010600030101010101" pitchFamily="2" charset="-122"/>
              </a:rPr>
              <a:t>（一）吸收存款；</a:t>
            </a:r>
            <a:endParaRPr kumimoji="0" lang="zh-CN"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zh-CN" sz="2000" b="0" i="0" u="none" strike="noStrike" cap="none" normalizeH="0" baseline="0" dirty="0" smtClean="0">
                <a:ln>
                  <a:noFill/>
                </a:ln>
                <a:solidFill>
                  <a:srgbClr val="3E3E3E"/>
                </a:solidFill>
                <a:effectLst/>
                <a:latin typeface="宋体" panose="02010600030101010101" pitchFamily="2" charset="-122"/>
              </a:rPr>
              <a:t>（二）发放或受托发放贷款；</a:t>
            </a:r>
            <a:endParaRPr kumimoji="0" lang="zh-CN"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zh-CN" sz="2000" b="0" i="0" u="none" strike="noStrike" cap="none" normalizeH="0" baseline="0" dirty="0" smtClean="0">
                <a:ln>
                  <a:noFill/>
                </a:ln>
                <a:solidFill>
                  <a:srgbClr val="3E3E3E"/>
                </a:solidFill>
                <a:effectLst/>
                <a:latin typeface="宋体" panose="02010600030101010101" pitchFamily="2" charset="-122"/>
              </a:rPr>
              <a:t>（三）受托投资；</a:t>
            </a:r>
            <a:endParaRPr kumimoji="0" lang="zh-CN"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zh-CN" sz="2000" b="0" i="0" u="none" strike="noStrike" cap="none" normalizeH="0" baseline="0" dirty="0" smtClean="0">
                <a:ln>
                  <a:noFill/>
                </a:ln>
                <a:solidFill>
                  <a:srgbClr val="3E3E3E"/>
                </a:solidFill>
                <a:effectLst/>
                <a:latin typeface="宋体" panose="02010600030101010101" pitchFamily="2" charset="-122"/>
              </a:rPr>
              <a:t>（四）国家规定不得从事的其他活动。</a:t>
            </a:r>
            <a:endParaRPr kumimoji="0" lang="zh-CN"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2000" b="0" i="0" u="none" strike="noStrike" cap="none" normalizeH="0" baseline="0" dirty="0" smtClean="0">
                <a:ln>
                  <a:noFill/>
                </a:ln>
                <a:solidFill>
                  <a:srgbClr val="3E3E3E"/>
                </a:solidFill>
                <a:effectLst/>
                <a:latin typeface="宋体" panose="02010600030101010101" pitchFamily="2" charset="-122"/>
              </a:rPr>
              <a:t>商业保理企业不得基于</a:t>
            </a:r>
            <a:r>
              <a:rPr kumimoji="0" lang="zh-CN" altLang="en-US" sz="2000" b="0" i="0" u="none" strike="noStrike" cap="none" normalizeH="0" baseline="0" dirty="0" smtClean="0">
                <a:ln>
                  <a:noFill/>
                </a:ln>
                <a:solidFill>
                  <a:srgbClr val="FF0000"/>
                </a:solidFill>
                <a:effectLst/>
                <a:latin typeface="宋体" panose="02010600030101010101" pitchFamily="2" charset="-122"/>
              </a:rPr>
              <a:t>不合法基础交易合同</a:t>
            </a:r>
            <a:r>
              <a:rPr kumimoji="0" lang="zh-CN" altLang="en-US" sz="2000" b="0" i="0" u="none" strike="noStrike" cap="none" normalizeH="0" baseline="0" dirty="0" smtClean="0">
                <a:ln>
                  <a:noFill/>
                </a:ln>
                <a:solidFill>
                  <a:srgbClr val="3E3E3E"/>
                </a:solidFill>
                <a:effectLst/>
                <a:latin typeface="宋体" panose="02010600030101010101" pitchFamily="2" charset="-122"/>
              </a:rPr>
              <a:t>、</a:t>
            </a:r>
            <a:r>
              <a:rPr kumimoji="0" lang="zh-CN" altLang="en-US" sz="2000" b="0" i="0" u="none" strike="noStrike" cap="none" normalizeH="0" baseline="0" dirty="0" smtClean="0">
                <a:ln>
                  <a:noFill/>
                </a:ln>
                <a:solidFill>
                  <a:srgbClr val="FF0000"/>
                </a:solidFill>
                <a:effectLst/>
                <a:latin typeface="宋体" panose="02010600030101010101" pitchFamily="2" charset="-122"/>
              </a:rPr>
              <a:t>寄售合同</a:t>
            </a:r>
            <a:r>
              <a:rPr kumimoji="0" lang="zh-CN" altLang="en-US" sz="2000" b="0" i="0" u="none" strike="noStrike" cap="none" normalizeH="0" baseline="0" dirty="0" smtClean="0">
                <a:ln>
                  <a:noFill/>
                </a:ln>
                <a:solidFill>
                  <a:srgbClr val="3E3E3E"/>
                </a:solidFill>
                <a:effectLst/>
                <a:latin typeface="宋体" panose="02010600030101010101" pitchFamily="2" charset="-122"/>
              </a:rPr>
              <a:t>、</a:t>
            </a:r>
            <a:r>
              <a:rPr kumimoji="0" lang="zh-CN" altLang="en-US" sz="2000" b="0" i="0" u="none" strike="noStrike" cap="none" normalizeH="0" baseline="0" dirty="0" smtClean="0">
                <a:ln>
                  <a:noFill/>
                </a:ln>
                <a:solidFill>
                  <a:srgbClr val="FF0000"/>
                </a:solidFill>
                <a:effectLst/>
                <a:latin typeface="宋体" panose="02010600030101010101" pitchFamily="2" charset="-122"/>
              </a:rPr>
              <a:t>逾期应收账款</a:t>
            </a:r>
            <a:r>
              <a:rPr kumimoji="0" lang="zh-CN" altLang="en-US" sz="2000" b="0" i="0" u="none" strike="noStrike" cap="none" normalizeH="0" baseline="0" dirty="0" smtClean="0">
                <a:ln>
                  <a:noFill/>
                </a:ln>
                <a:solidFill>
                  <a:srgbClr val="3E3E3E"/>
                </a:solidFill>
                <a:effectLst/>
                <a:latin typeface="宋体" panose="02010600030101010101" pitchFamily="2" charset="-122"/>
              </a:rPr>
              <a:t>、</a:t>
            </a:r>
            <a:r>
              <a:rPr kumimoji="0" lang="zh-CN" altLang="en-US" sz="2000" b="0" i="0" u="none" strike="noStrike" cap="none" normalizeH="0" baseline="0" dirty="0" smtClean="0">
                <a:ln>
                  <a:noFill/>
                </a:ln>
                <a:solidFill>
                  <a:srgbClr val="FF0000"/>
                </a:solidFill>
                <a:effectLst/>
                <a:latin typeface="宋体" panose="02010600030101010101" pitchFamily="2" charset="-122"/>
              </a:rPr>
              <a:t>权属不清</a:t>
            </a:r>
            <a:r>
              <a:rPr kumimoji="0" lang="zh-CN" altLang="en-US" sz="2000" b="0" i="0" u="none" strike="noStrike" cap="none" normalizeH="0" baseline="0" dirty="0" smtClean="0">
                <a:ln>
                  <a:noFill/>
                </a:ln>
                <a:solidFill>
                  <a:srgbClr val="3E3E3E"/>
                </a:solidFill>
                <a:effectLst/>
                <a:latin typeface="宋体" panose="02010600030101010101" pitchFamily="2" charset="-122"/>
              </a:rPr>
              <a:t>的应收账款开展保理业务。</a:t>
            </a:r>
            <a:endParaRPr kumimoji="0" lang="zh-CN" altLang="en-US" sz="2000" b="0" i="0" u="none" strike="noStrike" cap="none" normalizeH="0" baseline="0" dirty="0" smtClean="0">
              <a:ln>
                <a:noFill/>
              </a:ln>
              <a:solidFill>
                <a:schemeClr val="tx1"/>
              </a:solidFill>
              <a:effectLst/>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3"/>
          <p:cNvSpPr>
            <a:spLocks noGrp="1" noChangeArrowheads="1"/>
          </p:cNvSpPr>
          <p:nvPr/>
        </p:nvSpPr>
        <p:spPr bwMode="auto">
          <a:xfrm>
            <a:off x="395536" y="1412776"/>
            <a:ext cx="7858180" cy="4032448"/>
          </a:xfrm>
          <a:prstGeom prst="rect">
            <a:avLst/>
          </a:prstGeom>
          <a:noFill/>
          <a:ln w="9525">
            <a:noFill/>
            <a:miter lim="800000"/>
            <a:headEnd/>
            <a:tailEnd/>
          </a:ln>
        </p:spPr>
        <p:txBody>
          <a:bodyPr/>
          <a:lstStyle/>
          <a:p>
            <a:pPr marL="342900" indent="-342900">
              <a:lnSpc>
                <a:spcPct val="150000"/>
              </a:lnSpc>
              <a:spcBef>
                <a:spcPct val="20000"/>
              </a:spcBef>
              <a:buClr>
                <a:schemeClr val="hlink"/>
              </a:buClr>
              <a:buFont typeface="Wingdings" pitchFamily="2" charset="2"/>
              <a:buNone/>
            </a:pPr>
            <a:r>
              <a:rPr lang="zh-CN" altLang="en-US" dirty="0" smtClean="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第四十一条 商业保理企业违反本办法第十二条至第十六条、第十八条至第二十一条、第二十三条、第二十四条规定的，由备案机关责令限期改正，并可处以</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万元以上</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万元以下罚款。</a:t>
            </a:r>
          </a:p>
        </p:txBody>
      </p:sp>
      <p:sp>
        <p:nvSpPr>
          <p:cNvPr id="59395"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nvSpPr>
        <p:spPr bwMode="auto">
          <a:xfrm>
            <a:off x="3059832" y="2924944"/>
            <a:ext cx="2808659" cy="791220"/>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None/>
            </a:pPr>
            <a:r>
              <a:rPr lang="zh-CN" altLang="en-US" dirty="0">
                <a:latin typeface="Verdana" pitchFamily="34" charset="0"/>
                <a:ea typeface="楷体_GB2312" pitchFamily="49" charset="-122"/>
              </a:rPr>
              <a:t>  </a:t>
            </a:r>
            <a:r>
              <a:rPr lang="zh-CN" altLang="en-US" sz="3600" dirty="0">
                <a:latin typeface="Verdana" pitchFamily="34" charset="0"/>
                <a:ea typeface="微软雅黑" pitchFamily="34" charset="-122"/>
              </a:rPr>
              <a:t>其他的呢？</a:t>
            </a:r>
            <a:endParaRPr lang="zh-CN" altLang="en-US" sz="3600" dirty="0">
              <a:latin typeface="微软雅黑" pitchFamily="34" charset="-122"/>
              <a:ea typeface="微软雅黑" pitchFamily="34" charset="-122"/>
            </a:endParaRPr>
          </a:p>
        </p:txBody>
      </p:sp>
      <p:sp>
        <p:nvSpPr>
          <p:cNvPr id="59395"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3"/>
          <p:cNvSpPr>
            <a:spLocks noGrp="1" noChangeArrowheads="1"/>
          </p:cNvSpPr>
          <p:nvPr/>
        </p:nvSpPr>
        <p:spPr bwMode="auto">
          <a:xfrm>
            <a:off x="1907704" y="2348880"/>
            <a:ext cx="5112419" cy="863476"/>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None/>
            </a:pPr>
            <a:r>
              <a:rPr lang="zh-CN" altLang="en-US" sz="3600" dirty="0">
                <a:latin typeface="微软雅黑" pitchFamily="34" charset="-122"/>
                <a:ea typeface="微软雅黑" pitchFamily="34" charset="-122"/>
              </a:rPr>
              <a:t> 法无明文禁止即可为！</a:t>
            </a:r>
          </a:p>
        </p:txBody>
      </p:sp>
      <p:sp>
        <p:nvSpPr>
          <p:cNvPr id="60419"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nvSpPr>
        <p:spPr bwMode="auto">
          <a:xfrm>
            <a:off x="252413" y="2636838"/>
            <a:ext cx="8218487" cy="1150937"/>
          </a:xfrm>
          <a:prstGeom prst="rect">
            <a:avLst/>
          </a:prstGeom>
          <a:noFill/>
          <a:ln w="9525">
            <a:noFill/>
            <a:miter lim="800000"/>
            <a:headEnd/>
            <a:tailEnd/>
          </a:ln>
        </p:spPr>
        <p:txBody>
          <a:bodyPr/>
          <a:lstStyle/>
          <a:p>
            <a:pPr marL="342900" indent="-342900" algn="ctr">
              <a:spcBef>
                <a:spcPct val="20000"/>
              </a:spcBef>
              <a:buClr>
                <a:schemeClr val="hlink"/>
              </a:buClr>
              <a:buFont typeface="Wingdings" pitchFamily="2" charset="2"/>
              <a:buNone/>
            </a:pPr>
            <a:r>
              <a:rPr lang="zh-CN" altLang="en-US" sz="3200" b="1" dirty="0">
                <a:latin typeface="微软雅黑" pitchFamily="34" charset="-122"/>
                <a:ea typeface="微软雅黑" pitchFamily="34" charset="-122"/>
              </a:rPr>
              <a:t>第三篇 </a:t>
            </a:r>
            <a:r>
              <a:rPr lang="zh-CN" altLang="en-US" sz="3200" b="1" dirty="0" smtClean="0">
                <a:latin typeface="微软雅黑" pitchFamily="34" charset="-122"/>
                <a:ea typeface="微软雅黑" pitchFamily="34" charset="-122"/>
              </a:rPr>
              <a:t>保理</a:t>
            </a:r>
            <a:r>
              <a:rPr lang="zh-CN" altLang="en-US" sz="3200" b="1" dirty="0">
                <a:latin typeface="微软雅黑" pitchFamily="34" charset="-122"/>
                <a:ea typeface="微软雅黑" pitchFamily="34" charset="-122"/>
              </a:rPr>
              <a:t>的</a:t>
            </a:r>
            <a:r>
              <a:rPr lang="zh-CN" altLang="en-US" sz="3200" b="1" dirty="0" smtClean="0">
                <a:latin typeface="微软雅黑" pitchFamily="34" charset="-122"/>
                <a:ea typeface="微软雅黑" pitchFamily="34" charset="-122"/>
              </a:rPr>
              <a:t>主要风险</a:t>
            </a:r>
            <a:endParaRPr lang="zh-CN" altLang="en-US" sz="3200" b="1" dirty="0">
              <a:latin typeface="微软雅黑" pitchFamily="34" charset="-122"/>
              <a:ea typeface="微软雅黑" pitchFamily="34" charset="-122"/>
            </a:endParaRPr>
          </a:p>
        </p:txBody>
      </p:sp>
      <p:sp>
        <p:nvSpPr>
          <p:cNvPr id="74755"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body" idx="4294967295"/>
          </p:nvPr>
        </p:nvSpPr>
        <p:spPr>
          <a:xfrm>
            <a:off x="612775" y="1412776"/>
            <a:ext cx="7788275" cy="4537174"/>
          </a:xfrm>
        </p:spPr>
        <p:txBody>
          <a:bodyPr/>
          <a:lstStyle/>
          <a:p>
            <a:pPr algn="ctr" eaLnBrk="1" hangingPunct="1">
              <a:lnSpc>
                <a:spcPct val="150000"/>
              </a:lnSpc>
              <a:buFont typeface="Wingdings" pitchFamily="2" charset="2"/>
              <a:buNone/>
            </a:pPr>
            <a:r>
              <a:rPr lang="zh-CN" sz="2400" dirty="0" smtClean="0">
                <a:solidFill>
                  <a:schemeClr val="tx1"/>
                </a:solidFill>
                <a:latin typeface="微软雅黑" pitchFamily="34" charset="-122"/>
                <a:ea typeface="微软雅黑" pitchFamily="34" charset="-122"/>
              </a:rPr>
              <a:t>保理</a:t>
            </a:r>
            <a:r>
              <a:rPr lang="zh-CN" sz="2400" dirty="0">
                <a:solidFill>
                  <a:schemeClr val="tx1"/>
                </a:solidFill>
                <a:latin typeface="微软雅黑" pitchFamily="34" charset="-122"/>
                <a:ea typeface="微软雅黑" pitchFamily="34" charset="-122"/>
              </a:rPr>
              <a:t>的三大风险</a:t>
            </a:r>
          </a:p>
          <a:p>
            <a:pPr eaLnBrk="1" hangingPunct="1">
              <a:lnSpc>
                <a:spcPct val="150000"/>
              </a:lnSpc>
              <a:buFont typeface="Wingdings" pitchFamily="2" charset="2"/>
              <a:buNone/>
            </a:pPr>
            <a:endParaRPr lang="zh-CN" sz="2400" b="0" dirty="0">
              <a:solidFill>
                <a:schemeClr val="tx1"/>
              </a:solidFill>
              <a:latin typeface="微软雅黑" pitchFamily="34" charset="-122"/>
              <a:ea typeface="微软雅黑" pitchFamily="34" charset="-122"/>
            </a:endParaRPr>
          </a:p>
          <a:p>
            <a:pPr eaLnBrk="1" hangingPunct="1">
              <a:lnSpc>
                <a:spcPct val="150000"/>
              </a:lnSpc>
              <a:buFont typeface="Wingdings" pitchFamily="2" charset="2"/>
              <a:buNone/>
            </a:pPr>
            <a:r>
              <a:rPr lang="zh-CN" altLang="zh-CN" sz="2400" b="0" dirty="0">
                <a:solidFill>
                  <a:schemeClr val="tx1"/>
                </a:solidFill>
                <a:latin typeface="微软雅黑" pitchFamily="34" charset="-122"/>
                <a:ea typeface="微软雅黑" pitchFamily="34" charset="-122"/>
              </a:rPr>
              <a:t>1</a:t>
            </a:r>
            <a:r>
              <a:rPr lang="zh-CN" sz="2400" b="0" dirty="0">
                <a:solidFill>
                  <a:schemeClr val="tx1"/>
                </a:solidFill>
                <a:latin typeface="微软雅黑" pitchFamily="34" charset="-122"/>
                <a:ea typeface="微软雅黑" pitchFamily="34" charset="-122"/>
              </a:rPr>
              <a:t>、信用风险；</a:t>
            </a:r>
          </a:p>
          <a:p>
            <a:pPr eaLnBrk="1" hangingPunct="1">
              <a:lnSpc>
                <a:spcPct val="150000"/>
              </a:lnSpc>
              <a:buFont typeface="Wingdings" pitchFamily="2" charset="2"/>
              <a:buNone/>
            </a:pPr>
            <a:endParaRPr lang="zh-CN" sz="2400" b="0" dirty="0">
              <a:solidFill>
                <a:schemeClr val="tx1"/>
              </a:solidFill>
              <a:latin typeface="微软雅黑" pitchFamily="34" charset="-122"/>
              <a:ea typeface="微软雅黑" pitchFamily="34" charset="-122"/>
            </a:endParaRPr>
          </a:p>
          <a:p>
            <a:pPr eaLnBrk="1" hangingPunct="1">
              <a:lnSpc>
                <a:spcPct val="150000"/>
              </a:lnSpc>
              <a:buFont typeface="Wingdings" pitchFamily="2" charset="2"/>
              <a:buNone/>
            </a:pPr>
            <a:r>
              <a:rPr lang="zh-CN" altLang="zh-CN" sz="2400" b="0" dirty="0">
                <a:solidFill>
                  <a:schemeClr val="tx1"/>
                </a:solidFill>
                <a:latin typeface="微软雅黑" pitchFamily="34" charset="-122"/>
                <a:ea typeface="微软雅黑" pitchFamily="34" charset="-122"/>
              </a:rPr>
              <a:t>2</a:t>
            </a:r>
            <a:r>
              <a:rPr lang="zh-CN" sz="2400" b="0" dirty="0">
                <a:solidFill>
                  <a:schemeClr val="tx1"/>
                </a:solidFill>
                <a:latin typeface="微软雅黑" pitchFamily="34" charset="-122"/>
                <a:ea typeface="微软雅黑" pitchFamily="34" charset="-122"/>
              </a:rPr>
              <a:t>、操作风险；</a:t>
            </a:r>
          </a:p>
          <a:p>
            <a:pPr eaLnBrk="1" hangingPunct="1">
              <a:lnSpc>
                <a:spcPct val="150000"/>
              </a:lnSpc>
              <a:buFont typeface="Wingdings" pitchFamily="2" charset="2"/>
              <a:buNone/>
            </a:pPr>
            <a:endParaRPr lang="zh-CN" sz="2400" b="0" dirty="0">
              <a:solidFill>
                <a:schemeClr val="tx1"/>
              </a:solidFill>
              <a:latin typeface="微软雅黑" pitchFamily="34" charset="-122"/>
              <a:ea typeface="微软雅黑" pitchFamily="34" charset="-122"/>
            </a:endParaRPr>
          </a:p>
          <a:p>
            <a:pPr eaLnBrk="1" hangingPunct="1">
              <a:lnSpc>
                <a:spcPct val="150000"/>
              </a:lnSpc>
              <a:buFont typeface="Wingdings" pitchFamily="2" charset="2"/>
              <a:buNone/>
            </a:pPr>
            <a:r>
              <a:rPr lang="zh-CN" altLang="zh-CN" sz="2400" b="0" dirty="0">
                <a:solidFill>
                  <a:schemeClr val="tx1"/>
                </a:solidFill>
                <a:latin typeface="微软雅黑" pitchFamily="34" charset="-122"/>
                <a:ea typeface="微软雅黑" pitchFamily="34" charset="-122"/>
              </a:rPr>
              <a:t>3</a:t>
            </a:r>
            <a:r>
              <a:rPr lang="zh-CN" sz="2400" b="0" dirty="0">
                <a:solidFill>
                  <a:schemeClr val="tx1"/>
                </a:solidFill>
                <a:latin typeface="微软雅黑" pitchFamily="34" charset="-122"/>
                <a:ea typeface="微软雅黑" pitchFamily="34" charset="-122"/>
              </a:rPr>
              <a:t>、法律风险。</a:t>
            </a:r>
          </a:p>
        </p:txBody>
      </p:sp>
      <p:sp>
        <p:nvSpPr>
          <p:cNvPr id="75779"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noChangeArrowheads="1"/>
          </p:cNvSpPr>
          <p:nvPr/>
        </p:nvSpPr>
        <p:spPr bwMode="auto">
          <a:xfrm>
            <a:off x="468313" y="1628775"/>
            <a:ext cx="7786687" cy="5976938"/>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None/>
            </a:pPr>
            <a:r>
              <a:rPr lang="zh-CN" altLang="en-US" sz="2400" b="1">
                <a:latin typeface="微软雅黑" pitchFamily="34" charset="-122"/>
                <a:ea typeface="微软雅黑" pitchFamily="34" charset="-122"/>
              </a:rPr>
              <a:t>一、信用风险</a:t>
            </a:r>
          </a:p>
          <a:p>
            <a:pPr marL="342900" indent="-342900">
              <a:spcBef>
                <a:spcPct val="20000"/>
              </a:spcBef>
              <a:buClr>
                <a:schemeClr val="hlink"/>
              </a:buClr>
              <a:buFont typeface="Wingdings" pitchFamily="2" charset="2"/>
              <a:buNone/>
            </a:pPr>
            <a:endParaRPr lang="zh-CN" altLang="en-US" sz="2400" b="1">
              <a:latin typeface="微软雅黑" pitchFamily="34" charset="-122"/>
              <a:ea typeface="微软雅黑" pitchFamily="34" charset="-122"/>
            </a:endParaRPr>
          </a:p>
          <a:p>
            <a:pPr marL="342900" indent="-342900">
              <a:spcBef>
                <a:spcPct val="20000"/>
              </a:spcBef>
              <a:buClr>
                <a:schemeClr val="hlink"/>
              </a:buClr>
              <a:buFont typeface="Wingdings" pitchFamily="2" charset="2"/>
              <a:buNone/>
            </a:pPr>
            <a:r>
              <a:rPr lang="zh-CN" altLang="en-US" sz="2400">
                <a:latin typeface="微软雅黑" pitchFamily="34" charset="-122"/>
                <a:ea typeface="微软雅黑" pitchFamily="34" charset="-122"/>
              </a:rPr>
              <a:t>1、买方信用风险</a:t>
            </a:r>
          </a:p>
          <a:p>
            <a:pPr marL="342900" indent="-342900">
              <a:spcBef>
                <a:spcPct val="20000"/>
              </a:spcBef>
              <a:buClr>
                <a:schemeClr val="hlink"/>
              </a:buClr>
              <a:buFont typeface="Wingdings" pitchFamily="2" charset="2"/>
              <a:buNone/>
            </a:pPr>
            <a:endParaRPr lang="zh-CN" altLang="en-US" sz="2400">
              <a:latin typeface="微软雅黑" pitchFamily="34" charset="-122"/>
              <a:ea typeface="微软雅黑" pitchFamily="34" charset="-122"/>
            </a:endParaRPr>
          </a:p>
          <a:p>
            <a:pPr marL="342900" indent="-342900">
              <a:spcBef>
                <a:spcPct val="20000"/>
              </a:spcBef>
              <a:buClr>
                <a:schemeClr val="hlink"/>
              </a:buClr>
              <a:buFont typeface="Wingdings" pitchFamily="2" charset="2"/>
              <a:buNone/>
            </a:pPr>
            <a:r>
              <a:rPr lang="zh-CN" altLang="en-US" sz="2400">
                <a:latin typeface="微软雅黑" pitchFamily="34" charset="-122"/>
                <a:ea typeface="微软雅黑" pitchFamily="34" charset="-122"/>
              </a:rPr>
              <a:t>2、卖方信用风险</a:t>
            </a:r>
          </a:p>
          <a:p>
            <a:pPr marL="342900" indent="-342900">
              <a:spcBef>
                <a:spcPct val="20000"/>
              </a:spcBef>
              <a:buClr>
                <a:schemeClr val="hlink"/>
              </a:buClr>
              <a:buFont typeface="Wingdings" pitchFamily="2" charset="2"/>
              <a:buNone/>
            </a:pPr>
            <a:endParaRPr lang="zh-CN" altLang="en-US" sz="2400">
              <a:latin typeface="微软雅黑" pitchFamily="34" charset="-122"/>
              <a:ea typeface="微软雅黑" pitchFamily="34" charset="-122"/>
            </a:endParaRPr>
          </a:p>
          <a:p>
            <a:pPr marL="342900" indent="-342900">
              <a:spcBef>
                <a:spcPct val="20000"/>
              </a:spcBef>
              <a:buClr>
                <a:schemeClr val="hlink"/>
              </a:buClr>
              <a:buFont typeface="Wingdings" pitchFamily="2" charset="2"/>
              <a:buNone/>
            </a:pPr>
            <a:r>
              <a:rPr lang="zh-CN" altLang="en-US" sz="2400">
                <a:latin typeface="微软雅黑" pitchFamily="34" charset="-122"/>
                <a:ea typeface="微软雅黑" pitchFamily="34" charset="-122"/>
              </a:rPr>
              <a:t>3、保理商信用风险（双保理）</a:t>
            </a:r>
          </a:p>
        </p:txBody>
      </p:sp>
      <p:sp>
        <p:nvSpPr>
          <p:cNvPr id="76803"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Grp="1" noChangeArrowheads="1"/>
          </p:cNvSpPr>
          <p:nvPr/>
        </p:nvSpPr>
        <p:spPr bwMode="auto">
          <a:xfrm>
            <a:off x="395537" y="1196752"/>
            <a:ext cx="8075364" cy="4537298"/>
          </a:xfrm>
          <a:prstGeom prst="rect">
            <a:avLst/>
          </a:prstGeom>
          <a:noFill/>
          <a:ln w="9525">
            <a:noFill/>
            <a:miter lim="800000"/>
            <a:headEnd/>
            <a:tailEnd/>
          </a:ln>
        </p:spPr>
        <p:txBody>
          <a:bodyPr/>
          <a:lstStyle/>
          <a:p>
            <a:pPr marL="342900" indent="-342900">
              <a:lnSpc>
                <a:spcPct val="120000"/>
              </a:lnSpc>
              <a:spcBef>
                <a:spcPct val="20000"/>
              </a:spcBef>
              <a:buClr>
                <a:schemeClr val="hlink"/>
              </a:buClr>
            </a:pPr>
            <a:r>
              <a:rPr lang="zh-CN" altLang="en-US" sz="2400" b="1" dirty="0">
                <a:latin typeface="微软雅黑" pitchFamily="34" charset="-122"/>
                <a:ea typeface="微软雅黑" pitchFamily="34" charset="-122"/>
              </a:rPr>
              <a:t>1、卖方信用风险——欺诈</a:t>
            </a:r>
          </a:p>
          <a:p>
            <a:pPr marL="342900" indent="-342900">
              <a:lnSpc>
                <a:spcPct val="120000"/>
              </a:lnSpc>
              <a:spcBef>
                <a:spcPct val="20000"/>
              </a:spcBef>
              <a:buClr>
                <a:schemeClr val="hlink"/>
              </a:buClr>
              <a:buFont typeface="Wingdings" pitchFamily="2" charset="2"/>
              <a:buNone/>
            </a:pPr>
            <a:endParaRPr lang="zh-CN" altLang="en-US" sz="2400" b="1" dirty="0">
              <a:latin typeface="楷体_GB2312" pitchFamily="49" charset="-122"/>
              <a:ea typeface="楷体_GB2312" pitchFamily="49" charset="-122"/>
            </a:endParaRPr>
          </a:p>
          <a:p>
            <a:pPr marL="342900" indent="-342900">
              <a:lnSpc>
                <a:spcPct val="120000"/>
              </a:lnSpc>
              <a:spcBef>
                <a:spcPct val="20000"/>
              </a:spcBef>
              <a:buClr>
                <a:schemeClr val="hlink"/>
              </a:buClr>
              <a:buFont typeface="Wingdings" pitchFamily="2" charset="2"/>
              <a:buNone/>
            </a:pPr>
            <a:endParaRPr lang="zh-CN" altLang="en-US" sz="2400" b="1" dirty="0">
              <a:latin typeface="楷体_GB2312" pitchFamily="49" charset="-122"/>
              <a:ea typeface="楷体_GB2312" pitchFamily="49" charset="-122"/>
            </a:endParaRPr>
          </a:p>
          <a:p>
            <a:pPr marL="342900" indent="-342900">
              <a:lnSpc>
                <a:spcPct val="120000"/>
              </a:lnSpc>
              <a:spcBef>
                <a:spcPct val="20000"/>
              </a:spcBef>
              <a:buClr>
                <a:schemeClr val="hlink"/>
              </a:buClr>
              <a:buFont typeface="Wingdings" pitchFamily="2" charset="2"/>
              <a:buNone/>
            </a:pPr>
            <a:endParaRPr lang="zh-CN" altLang="en-US" sz="2000" dirty="0">
              <a:latin typeface="楷体_GB2312" pitchFamily="49" charset="-122"/>
              <a:ea typeface="楷体_GB2312" pitchFamily="49" charset="-122"/>
            </a:endParaRPr>
          </a:p>
          <a:p>
            <a:pPr marL="342900" indent="-342900">
              <a:lnSpc>
                <a:spcPct val="120000"/>
              </a:lnSpc>
              <a:spcBef>
                <a:spcPct val="20000"/>
              </a:spcBef>
              <a:buClr>
                <a:schemeClr val="hlink"/>
              </a:buClr>
              <a:buFont typeface="Wingdings" pitchFamily="2" charset="2"/>
              <a:buNone/>
            </a:pPr>
            <a:r>
              <a:rPr lang="zh-CN" altLang="en-US" sz="2000" dirty="0">
                <a:latin typeface="楷体_GB2312" pitchFamily="49" charset="-122"/>
                <a:ea typeface="楷体_GB2312" pitchFamily="49" charset="-122"/>
              </a:rPr>
              <a:t>          </a:t>
            </a:r>
          </a:p>
          <a:p>
            <a:pPr marL="342900" indent="-342900">
              <a:lnSpc>
                <a:spcPct val="120000"/>
              </a:lnSpc>
              <a:spcBef>
                <a:spcPct val="20000"/>
              </a:spcBef>
              <a:buClr>
                <a:schemeClr val="hlink"/>
              </a:buClr>
              <a:buFont typeface="Wingdings" pitchFamily="2" charset="2"/>
              <a:buNone/>
            </a:pPr>
            <a:endParaRPr lang="zh-CN" altLang="en-US" sz="2000" dirty="0">
              <a:latin typeface="楷体_GB2312" pitchFamily="49" charset="-122"/>
              <a:ea typeface="楷体_GB2312" pitchFamily="49" charset="-122"/>
            </a:endParaRPr>
          </a:p>
        </p:txBody>
      </p:sp>
      <p:sp>
        <p:nvSpPr>
          <p:cNvPr id="77827" name="Rectangle 3"/>
          <p:cNvSpPr>
            <a:spLocks noChangeArrowheads="1"/>
          </p:cNvSpPr>
          <p:nvPr/>
        </p:nvSpPr>
        <p:spPr bwMode="auto">
          <a:xfrm>
            <a:off x="1763713" y="1844675"/>
            <a:ext cx="1727200" cy="866775"/>
          </a:xfrm>
          <a:prstGeom prst="rect">
            <a:avLst/>
          </a:prstGeom>
          <a:solidFill>
            <a:schemeClr val="tx2"/>
          </a:solidFill>
          <a:ln w="28575" cmpd="sng">
            <a:solidFill>
              <a:schemeClr val="tx1"/>
            </a:solidFill>
            <a:miter lim="800000"/>
            <a:headEnd/>
            <a:tailEnd/>
          </a:ln>
        </p:spPr>
        <p:txBody>
          <a:bodyPr wrap="none" anchor="ctr"/>
          <a:lstStyle/>
          <a:p>
            <a:pPr algn="ctr"/>
            <a:r>
              <a:rPr lang="zh-CN" altLang="en-US">
                <a:ea typeface="微软雅黑" pitchFamily="34" charset="-122"/>
              </a:rPr>
              <a:t>伪造交易单据</a:t>
            </a:r>
          </a:p>
        </p:txBody>
      </p:sp>
      <p:sp>
        <p:nvSpPr>
          <p:cNvPr id="77828" name="Rectangle 4"/>
          <p:cNvSpPr>
            <a:spLocks noChangeArrowheads="1"/>
          </p:cNvSpPr>
          <p:nvPr/>
        </p:nvSpPr>
        <p:spPr bwMode="auto">
          <a:xfrm>
            <a:off x="1692275" y="3429000"/>
            <a:ext cx="1944688" cy="793750"/>
          </a:xfrm>
          <a:prstGeom prst="rect">
            <a:avLst/>
          </a:prstGeom>
          <a:solidFill>
            <a:schemeClr val="tx2"/>
          </a:solidFill>
          <a:ln w="28575" cmpd="sng">
            <a:solidFill>
              <a:schemeClr val="tx1"/>
            </a:solidFill>
            <a:miter lim="800000"/>
            <a:headEnd/>
            <a:tailEnd/>
          </a:ln>
        </p:spPr>
        <p:txBody>
          <a:bodyPr wrap="none" anchor="ctr"/>
          <a:lstStyle/>
          <a:p>
            <a:pPr algn="ctr"/>
            <a:r>
              <a:rPr lang="zh-CN" altLang="en-US">
                <a:ea typeface="微软雅黑" pitchFamily="34" charset="-122"/>
              </a:rPr>
              <a:t>伪造转让通知回执</a:t>
            </a:r>
          </a:p>
        </p:txBody>
      </p:sp>
      <p:sp>
        <p:nvSpPr>
          <p:cNvPr id="77829" name="Rectangle 5"/>
          <p:cNvSpPr>
            <a:spLocks noChangeArrowheads="1"/>
          </p:cNvSpPr>
          <p:nvPr/>
        </p:nvSpPr>
        <p:spPr bwMode="auto">
          <a:xfrm>
            <a:off x="1763713" y="4941888"/>
            <a:ext cx="1800225" cy="647700"/>
          </a:xfrm>
          <a:prstGeom prst="rect">
            <a:avLst/>
          </a:prstGeom>
          <a:solidFill>
            <a:schemeClr val="tx2"/>
          </a:solidFill>
          <a:ln w="28575" cmpd="sng">
            <a:solidFill>
              <a:schemeClr val="tx1"/>
            </a:solidFill>
            <a:miter lim="800000"/>
            <a:headEnd/>
            <a:tailEnd/>
          </a:ln>
        </p:spPr>
        <p:txBody>
          <a:bodyPr wrap="none" anchor="ctr"/>
          <a:lstStyle/>
          <a:p>
            <a:pPr algn="ctr"/>
            <a:r>
              <a:rPr lang="zh-CN" altLang="en-US">
                <a:ea typeface="微软雅黑" pitchFamily="34" charset="-122"/>
              </a:rPr>
              <a:t>挪用保理回款</a:t>
            </a:r>
          </a:p>
        </p:txBody>
      </p:sp>
      <p:sp>
        <p:nvSpPr>
          <p:cNvPr id="77830" name="AutoShape 6"/>
          <p:cNvSpPr>
            <a:spLocks noChangeArrowheads="1"/>
          </p:cNvSpPr>
          <p:nvPr/>
        </p:nvSpPr>
        <p:spPr bwMode="auto">
          <a:xfrm flipV="1">
            <a:off x="3924300" y="2060575"/>
            <a:ext cx="2663825" cy="504825"/>
          </a:xfrm>
          <a:custGeom>
            <a:avLst/>
            <a:gdLst>
              <a:gd name="T0" fmla="*/ 2147483647 w 21600"/>
              <a:gd name="T1" fmla="*/ 0 h 21600"/>
              <a:gd name="T2" fmla="*/ 2147483647 w 21600"/>
              <a:gd name="T3" fmla="*/ 91916563 h 21600"/>
              <a:gd name="T4" fmla="*/ 0 w 21600"/>
              <a:gd name="T5" fmla="*/ 229804203 h 21600"/>
              <a:gd name="T6" fmla="*/ 2147483647 w 21600"/>
              <a:gd name="T7" fmla="*/ 275749619 h 21600"/>
              <a:gd name="T8" fmla="*/ 2147483647 w 21600"/>
              <a:gd name="T9" fmla="*/ 191492814 h 21600"/>
              <a:gd name="T10" fmla="*/ 2147483647 w 21600"/>
              <a:gd name="T11" fmla="*/ 91916563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tx2"/>
          </a:solidFill>
          <a:ln w="28575" cmpd="sng">
            <a:solidFill>
              <a:schemeClr val="tx1"/>
            </a:solidFill>
            <a:miter lim="800000"/>
            <a:headEnd/>
            <a:tailEnd/>
          </a:ln>
        </p:spPr>
        <p:txBody>
          <a:bodyPr anchor="ctr"/>
          <a:lstStyle/>
          <a:p>
            <a:endParaRPr lang="zh-CN" altLang="en-US"/>
          </a:p>
        </p:txBody>
      </p:sp>
      <p:sp>
        <p:nvSpPr>
          <p:cNvPr id="77831" name="AutoShape 7"/>
          <p:cNvSpPr>
            <a:spLocks noChangeArrowheads="1"/>
          </p:cNvSpPr>
          <p:nvPr/>
        </p:nvSpPr>
        <p:spPr bwMode="auto">
          <a:xfrm>
            <a:off x="3708400" y="3644900"/>
            <a:ext cx="1511300" cy="142875"/>
          </a:xfrm>
          <a:prstGeom prst="rightArrow">
            <a:avLst>
              <a:gd name="adj1" fmla="val 50000"/>
              <a:gd name="adj2" fmla="val 264444"/>
            </a:avLst>
          </a:prstGeom>
          <a:solidFill>
            <a:schemeClr val="tx2"/>
          </a:solidFill>
          <a:ln w="28575" cmpd="sng">
            <a:solidFill>
              <a:schemeClr val="tx1"/>
            </a:solidFill>
            <a:miter lim="800000"/>
            <a:headEnd/>
            <a:tailEnd/>
          </a:ln>
        </p:spPr>
        <p:txBody>
          <a:bodyPr anchor="ctr"/>
          <a:lstStyle/>
          <a:p>
            <a:endParaRPr lang="zh-CN" altLang="en-US"/>
          </a:p>
        </p:txBody>
      </p:sp>
      <p:sp>
        <p:nvSpPr>
          <p:cNvPr id="77832" name="AutoShape 8"/>
          <p:cNvSpPr>
            <a:spLocks noChangeArrowheads="1"/>
          </p:cNvSpPr>
          <p:nvPr/>
        </p:nvSpPr>
        <p:spPr bwMode="auto">
          <a:xfrm>
            <a:off x="3852863" y="4941888"/>
            <a:ext cx="2663825" cy="287337"/>
          </a:xfrm>
          <a:custGeom>
            <a:avLst/>
            <a:gdLst>
              <a:gd name="T0" fmla="*/ 2147483647 w 21600"/>
              <a:gd name="T1" fmla="*/ 0 h 21600"/>
              <a:gd name="T2" fmla="*/ 2147483647 w 21600"/>
              <a:gd name="T3" fmla="*/ 16949066 h 21600"/>
              <a:gd name="T4" fmla="*/ 0 w 21600"/>
              <a:gd name="T5" fmla="*/ 42375049 h 21600"/>
              <a:gd name="T6" fmla="*/ 2147483647 w 21600"/>
              <a:gd name="T7" fmla="*/ 50847204 h 21600"/>
              <a:gd name="T8" fmla="*/ 2147483647 w 21600"/>
              <a:gd name="T9" fmla="*/ 35310632 h 21600"/>
              <a:gd name="T10" fmla="*/ 2147483647 w 21600"/>
              <a:gd name="T11" fmla="*/ 1694906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tx2"/>
          </a:solidFill>
          <a:ln w="28575" cmpd="sng">
            <a:solidFill>
              <a:schemeClr val="tx1"/>
            </a:solidFill>
            <a:miter lim="800000"/>
            <a:headEnd/>
            <a:tailEnd/>
          </a:ln>
        </p:spPr>
        <p:txBody>
          <a:bodyPr anchor="ctr"/>
          <a:lstStyle/>
          <a:p>
            <a:endParaRPr lang="zh-CN" altLang="en-US"/>
          </a:p>
        </p:txBody>
      </p:sp>
      <p:sp>
        <p:nvSpPr>
          <p:cNvPr id="77833" name="Rectangle 9"/>
          <p:cNvSpPr>
            <a:spLocks noChangeArrowheads="1"/>
          </p:cNvSpPr>
          <p:nvPr/>
        </p:nvSpPr>
        <p:spPr bwMode="auto">
          <a:xfrm>
            <a:off x="5364163" y="3357563"/>
            <a:ext cx="3024187" cy="863600"/>
          </a:xfrm>
          <a:prstGeom prst="rect">
            <a:avLst/>
          </a:prstGeom>
          <a:solidFill>
            <a:schemeClr val="tx2"/>
          </a:solidFill>
          <a:ln w="28575" cmpd="sng">
            <a:solidFill>
              <a:schemeClr val="tx1"/>
            </a:solidFill>
            <a:miter lim="800000"/>
            <a:headEnd/>
            <a:tailEnd/>
          </a:ln>
        </p:spPr>
        <p:txBody>
          <a:bodyPr wrap="none" anchor="ctr"/>
          <a:lstStyle/>
          <a:p>
            <a:pPr algn="ctr"/>
            <a:r>
              <a:rPr lang="zh-CN" altLang="en-US" dirty="0">
                <a:ea typeface="微软雅黑" pitchFamily="34" charset="-122"/>
              </a:rPr>
              <a:t>通过虚构交易获得保理融资</a:t>
            </a:r>
          </a:p>
        </p:txBody>
      </p:sp>
      <p:sp>
        <p:nvSpPr>
          <p:cNvPr id="77834"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nvSpPr>
        <p:spPr bwMode="auto">
          <a:xfrm>
            <a:off x="179388" y="1270000"/>
            <a:ext cx="8497887" cy="5686425"/>
          </a:xfrm>
          <a:prstGeom prst="rect">
            <a:avLst/>
          </a:prstGeom>
          <a:noFill/>
          <a:ln w="9525">
            <a:noFill/>
            <a:miter lim="800000"/>
            <a:headEnd/>
            <a:tailEnd/>
          </a:ln>
        </p:spPr>
        <p:txBody>
          <a:bodyPr/>
          <a:lstStyle/>
          <a:p>
            <a:pPr marL="342900" indent="-342900">
              <a:lnSpc>
                <a:spcPct val="200000"/>
              </a:lnSpc>
              <a:spcBef>
                <a:spcPct val="20000"/>
              </a:spcBef>
              <a:buClr>
                <a:schemeClr val="hlink"/>
              </a:buClr>
              <a:buFont typeface="Wingdings" pitchFamily="2" charset="2"/>
              <a:buNone/>
            </a:pPr>
            <a:r>
              <a:rPr lang="zh-CN" altLang="en-US" sz="2400" dirty="0">
                <a:latin typeface="微软雅黑" pitchFamily="34" charset="-122"/>
                <a:ea typeface="微软雅黑" pitchFamily="34" charset="-122"/>
              </a:rPr>
              <a:t>2、买方信用风险</a:t>
            </a:r>
          </a:p>
          <a:p>
            <a:pPr marL="342900" indent="-342900">
              <a:lnSpc>
                <a:spcPct val="200000"/>
              </a:lnSpc>
              <a:spcBef>
                <a:spcPct val="20000"/>
              </a:spcBef>
              <a:buClr>
                <a:schemeClr val="hlink"/>
              </a:buClr>
              <a:buFont typeface="Wingdings" pitchFamily="2" charset="2"/>
              <a:buNone/>
            </a:pPr>
            <a:r>
              <a:rPr lang="zh-CN" altLang="en-US" sz="2400" dirty="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  买方</a:t>
            </a:r>
            <a:r>
              <a:rPr lang="zh-CN" altLang="en-US" sz="2400" dirty="0">
                <a:latin typeface="微软雅黑" pitchFamily="34" charset="-122"/>
                <a:ea typeface="微软雅黑" pitchFamily="34" charset="-122"/>
              </a:rPr>
              <a:t>破产、倒闭、重组或者有偿还能力却恶意拖延、拒不支付。</a:t>
            </a:r>
          </a:p>
          <a:p>
            <a:pPr marL="342900" indent="-342900">
              <a:spcBef>
                <a:spcPct val="20000"/>
              </a:spcBef>
              <a:buClr>
                <a:schemeClr val="hlink"/>
              </a:buClr>
              <a:buFont typeface="Wingdings" pitchFamily="2" charset="2"/>
              <a:buNone/>
            </a:pPr>
            <a:r>
              <a:rPr lang="zh-CN" altLang="en-US" sz="2400" dirty="0">
                <a:latin typeface="微软雅黑" pitchFamily="34" charset="-122"/>
                <a:ea typeface="微软雅黑" pitchFamily="34" charset="-122"/>
              </a:rPr>
              <a:t> </a:t>
            </a:r>
            <a:r>
              <a:rPr lang="zh-CN" altLang="en-US" sz="2000" dirty="0" smtClean="0">
                <a:latin typeface="楷体_GB2312" pitchFamily="49" charset="-122"/>
                <a:ea typeface="楷体_GB2312" pitchFamily="49" charset="-122"/>
              </a:rPr>
              <a:t>   </a:t>
            </a:r>
            <a:endParaRPr lang="zh-CN" altLang="en-US" sz="2000" dirty="0">
              <a:latin typeface="楷体_GB2312" pitchFamily="49" charset="-122"/>
              <a:ea typeface="楷体_GB2312" pitchFamily="49" charset="-122"/>
            </a:endParaRPr>
          </a:p>
          <a:p>
            <a:pPr marL="342900" indent="-342900">
              <a:spcBef>
                <a:spcPct val="20000"/>
              </a:spcBef>
              <a:buClr>
                <a:schemeClr val="hlink"/>
              </a:buClr>
              <a:buFont typeface="Wingdings" pitchFamily="2" charset="2"/>
              <a:buNone/>
            </a:pPr>
            <a:r>
              <a:rPr lang="zh-CN" altLang="en-US" sz="2000" dirty="0">
                <a:latin typeface="楷体_GB2312" pitchFamily="49" charset="-122"/>
                <a:ea typeface="楷体_GB2312" pitchFamily="49" charset="-122"/>
              </a:rPr>
              <a:t>   </a:t>
            </a:r>
          </a:p>
          <a:p>
            <a:pPr marL="342900" indent="-342900">
              <a:spcBef>
                <a:spcPct val="20000"/>
              </a:spcBef>
              <a:buClr>
                <a:schemeClr val="hlink"/>
              </a:buClr>
              <a:buFont typeface="Wingdings" pitchFamily="2" charset="2"/>
              <a:buNone/>
            </a:pPr>
            <a:endParaRPr lang="zh-CN" altLang="en-US" sz="2000" dirty="0">
              <a:latin typeface="楷体_GB2312" pitchFamily="49" charset="-122"/>
              <a:ea typeface="楷体_GB2312" pitchFamily="49" charset="-122"/>
            </a:endParaRPr>
          </a:p>
          <a:p>
            <a:pPr marL="342900" indent="-342900">
              <a:spcBef>
                <a:spcPct val="20000"/>
              </a:spcBef>
              <a:buClr>
                <a:schemeClr val="hlink"/>
              </a:buClr>
              <a:buFont typeface="Wingdings" pitchFamily="2" charset="2"/>
              <a:buNone/>
            </a:pPr>
            <a:endParaRPr lang="zh-CN" altLang="en-US" sz="2800" b="1" dirty="0">
              <a:solidFill>
                <a:schemeClr val="accent2"/>
              </a:solidFill>
              <a:latin typeface="Verdana" pitchFamily="34" charset="0"/>
            </a:endParaRPr>
          </a:p>
        </p:txBody>
      </p:sp>
      <p:sp>
        <p:nvSpPr>
          <p:cNvPr id="78851"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51" descr="世界地图_副本"/>
          <p:cNvPicPr>
            <a:picLocks noChangeAspect="1" noChangeArrowheads="1"/>
          </p:cNvPicPr>
          <p:nvPr/>
        </p:nvPicPr>
        <p:blipFill>
          <a:blip r:embed="rId2" cstate="print"/>
          <a:srcRect/>
          <a:stretch>
            <a:fillRect/>
          </a:stretch>
        </p:blipFill>
        <p:spPr bwMode="auto">
          <a:xfrm>
            <a:off x="88900" y="1125538"/>
            <a:ext cx="6356350" cy="4968875"/>
          </a:xfrm>
          <a:prstGeom prst="rect">
            <a:avLst/>
          </a:prstGeom>
          <a:noFill/>
          <a:ln w="9525">
            <a:noFill/>
            <a:miter lim="800000"/>
            <a:headEnd/>
            <a:tailEnd/>
          </a:ln>
        </p:spPr>
      </p:pic>
      <p:sp>
        <p:nvSpPr>
          <p:cNvPr id="21507" name="矩形 14"/>
          <p:cNvSpPr>
            <a:spLocks noChangeArrowheads="1"/>
          </p:cNvSpPr>
          <p:nvPr/>
        </p:nvSpPr>
        <p:spPr bwMode="auto">
          <a:xfrm>
            <a:off x="2413000" y="1125538"/>
            <a:ext cx="1979613" cy="400050"/>
          </a:xfrm>
          <a:prstGeom prst="rect">
            <a:avLst/>
          </a:prstGeom>
          <a:noFill/>
          <a:ln w="9525">
            <a:noFill/>
            <a:miter lim="800000"/>
            <a:headEnd/>
            <a:tailEnd/>
          </a:ln>
        </p:spPr>
        <p:txBody>
          <a:bodyPr wrap="none">
            <a:spAutoFit/>
          </a:bodyPr>
          <a:lstStyle/>
          <a:p>
            <a:r>
              <a:rPr lang="zh-CN" altLang="en-US" sz="2000" b="1">
                <a:solidFill>
                  <a:srgbClr val="4D4D4D"/>
                </a:solidFill>
                <a:latin typeface="微软雅黑" pitchFamily="34" charset="-122"/>
                <a:ea typeface="微软雅黑" pitchFamily="34" charset="-122"/>
                <a:sym typeface="Calibri" pitchFamily="34" charset="0"/>
              </a:rPr>
              <a:t>盈科海外办公室</a:t>
            </a:r>
            <a:endParaRPr lang="zh-CN" altLang="en-US" sz="2000" b="1">
              <a:latin typeface="微软雅黑" pitchFamily="34" charset="-122"/>
              <a:ea typeface="微软雅黑" pitchFamily="34" charset="-122"/>
              <a:sym typeface="Calibri" pitchFamily="34" charset="0"/>
            </a:endParaRPr>
          </a:p>
        </p:txBody>
      </p:sp>
      <p:pic>
        <p:nvPicPr>
          <p:cNvPr id="21508" name="Picture 4"/>
          <p:cNvPicPr>
            <a:picLocks noChangeAspect="1" noChangeArrowheads="1"/>
          </p:cNvPicPr>
          <p:nvPr/>
        </p:nvPicPr>
        <p:blipFill>
          <a:blip r:embed="rId3" cstate="print"/>
          <a:srcRect/>
          <a:stretch>
            <a:fillRect/>
          </a:stretch>
        </p:blipFill>
        <p:spPr bwMode="auto">
          <a:xfrm>
            <a:off x="2052638" y="1125538"/>
            <a:ext cx="347662" cy="344487"/>
          </a:xfrm>
          <a:prstGeom prst="rect">
            <a:avLst/>
          </a:prstGeom>
          <a:noFill/>
          <a:ln w="9525">
            <a:noFill/>
            <a:miter lim="800000"/>
            <a:headEnd/>
            <a:tailEnd/>
          </a:ln>
        </p:spPr>
      </p:pic>
      <p:sp>
        <p:nvSpPr>
          <p:cNvPr id="21509" name="Text Box 58"/>
          <p:cNvSpPr txBox="1">
            <a:spLocks noChangeArrowheads="1"/>
          </p:cNvSpPr>
          <p:nvPr/>
        </p:nvSpPr>
        <p:spPr bwMode="auto">
          <a:xfrm>
            <a:off x="6516688" y="1196975"/>
            <a:ext cx="2138362" cy="460375"/>
          </a:xfrm>
          <a:prstGeom prst="rect">
            <a:avLst/>
          </a:prstGeom>
          <a:solidFill>
            <a:srgbClr val="FF6905"/>
          </a:solidFill>
          <a:ln w="9525">
            <a:noFill/>
            <a:miter lim="800000"/>
            <a:headEnd/>
            <a:tailEnd/>
          </a:ln>
        </p:spPr>
        <p:txBody>
          <a:bodyPr lIns="90170" tIns="46990" rIns="90170" bIns="46990">
            <a:spAutoFit/>
          </a:bodyPr>
          <a:lstStyle/>
          <a:p>
            <a:r>
              <a:rPr lang="en-US" altLang="zh-CN" sz="2400" b="1" dirty="0" smtClean="0">
                <a:latin typeface="微软雅黑" pitchFamily="34" charset="-122"/>
                <a:ea typeface="微软雅黑" pitchFamily="34" charset="-122"/>
              </a:rPr>
              <a:t>32</a:t>
            </a:r>
            <a:r>
              <a:rPr lang="zh-CN" altLang="en-US" sz="2400" b="1" dirty="0" smtClean="0">
                <a:latin typeface="微软雅黑" pitchFamily="34" charset="-122"/>
                <a:ea typeface="微软雅黑" pitchFamily="34" charset="-122"/>
              </a:rPr>
              <a:t>家</a:t>
            </a:r>
            <a:r>
              <a:rPr lang="zh-CN" altLang="en-US" sz="2400" b="1" dirty="0">
                <a:latin typeface="微软雅黑" pitchFamily="34" charset="-122"/>
                <a:ea typeface="微软雅黑" pitchFamily="34" charset="-122"/>
              </a:rPr>
              <a:t>国际机构</a:t>
            </a:r>
            <a:endParaRPr lang="zh-CN" altLang="en-US" dirty="0"/>
          </a:p>
        </p:txBody>
      </p:sp>
      <p:sp>
        <p:nvSpPr>
          <p:cNvPr id="21510" name="Text Box 16"/>
          <p:cNvSpPr txBox="1">
            <a:spLocks noChangeArrowheads="1"/>
          </p:cNvSpPr>
          <p:nvPr/>
        </p:nvSpPr>
        <p:spPr bwMode="auto">
          <a:xfrm>
            <a:off x="6669088" y="1736725"/>
            <a:ext cx="595312" cy="338138"/>
          </a:xfrm>
          <a:prstGeom prst="rect">
            <a:avLst/>
          </a:prstGeom>
          <a:noFill/>
          <a:ln w="9525">
            <a:noFill/>
            <a:miter lim="800000"/>
            <a:headEnd/>
            <a:tailEnd/>
          </a:ln>
        </p:spPr>
        <p:txBody>
          <a:bodyPr wrap="none">
            <a:spAutoFit/>
          </a:bodyPr>
          <a:lstStyle/>
          <a:p>
            <a:r>
              <a:rPr lang="zh-CN" altLang="en-US" sz="1600" b="1">
                <a:latin typeface="微软雅黑" pitchFamily="34" charset="-122"/>
                <a:ea typeface="微软雅黑" pitchFamily="34" charset="-122"/>
                <a:sym typeface="Calibri" pitchFamily="34" charset="0"/>
              </a:rPr>
              <a:t>纽约</a:t>
            </a:r>
          </a:p>
        </p:txBody>
      </p:sp>
      <p:sp>
        <p:nvSpPr>
          <p:cNvPr id="21511" name="Text Box 33"/>
          <p:cNvSpPr txBox="1">
            <a:spLocks noChangeArrowheads="1"/>
          </p:cNvSpPr>
          <p:nvPr/>
        </p:nvSpPr>
        <p:spPr bwMode="auto">
          <a:xfrm>
            <a:off x="7988300" y="1736725"/>
            <a:ext cx="595313" cy="338138"/>
          </a:xfrm>
          <a:prstGeom prst="rect">
            <a:avLst/>
          </a:prstGeom>
          <a:noFill/>
          <a:ln w="9525">
            <a:noFill/>
            <a:miter lim="800000"/>
            <a:headEnd/>
            <a:tailEnd/>
          </a:ln>
        </p:spPr>
        <p:txBody>
          <a:bodyPr wrap="none">
            <a:spAutoFit/>
          </a:bodyPr>
          <a:lstStyle/>
          <a:p>
            <a:r>
              <a:rPr lang="zh-CN" altLang="en-US" sz="1600" b="1">
                <a:latin typeface="微软雅黑" pitchFamily="34" charset="-122"/>
                <a:ea typeface="微软雅黑" pitchFamily="34" charset="-122"/>
                <a:sym typeface="Calibri" pitchFamily="34" charset="0"/>
              </a:rPr>
              <a:t>华沙</a:t>
            </a:r>
            <a:endParaRPr lang="zh-CN" altLang="en-US" b="1">
              <a:latin typeface="微软雅黑" pitchFamily="34" charset="-122"/>
              <a:ea typeface="微软雅黑" pitchFamily="34" charset="-122"/>
              <a:sym typeface="Calibri" pitchFamily="34" charset="0"/>
            </a:endParaRPr>
          </a:p>
        </p:txBody>
      </p:sp>
      <p:sp>
        <p:nvSpPr>
          <p:cNvPr id="21512" name="Text Box 19"/>
          <p:cNvSpPr txBox="1">
            <a:spLocks noChangeArrowheads="1"/>
          </p:cNvSpPr>
          <p:nvPr/>
        </p:nvSpPr>
        <p:spPr bwMode="auto">
          <a:xfrm>
            <a:off x="6669088" y="2171700"/>
            <a:ext cx="595312" cy="338138"/>
          </a:xfrm>
          <a:prstGeom prst="rect">
            <a:avLst/>
          </a:prstGeom>
          <a:noFill/>
          <a:ln w="9525">
            <a:noFill/>
            <a:miter lim="800000"/>
            <a:headEnd/>
            <a:tailEnd/>
          </a:ln>
        </p:spPr>
        <p:txBody>
          <a:bodyPr wrap="none">
            <a:spAutoFit/>
          </a:bodyPr>
          <a:lstStyle/>
          <a:p>
            <a:r>
              <a:rPr lang="zh-CN" altLang="en-US" sz="1600" b="1">
                <a:latin typeface="微软雅黑" pitchFamily="34" charset="-122"/>
                <a:ea typeface="微软雅黑" pitchFamily="34" charset="-122"/>
                <a:sym typeface="Calibri" pitchFamily="34" charset="0"/>
              </a:rPr>
              <a:t>伦敦</a:t>
            </a:r>
            <a:endParaRPr lang="zh-CN" altLang="en-US" b="1">
              <a:latin typeface="微软雅黑" pitchFamily="34" charset="-122"/>
              <a:ea typeface="微软雅黑" pitchFamily="34" charset="-122"/>
              <a:sym typeface="Calibri" pitchFamily="34" charset="0"/>
            </a:endParaRPr>
          </a:p>
        </p:txBody>
      </p:sp>
      <p:sp>
        <p:nvSpPr>
          <p:cNvPr id="21513" name="Text Box 35"/>
          <p:cNvSpPr txBox="1">
            <a:spLocks noChangeArrowheads="1"/>
          </p:cNvSpPr>
          <p:nvPr/>
        </p:nvSpPr>
        <p:spPr bwMode="auto">
          <a:xfrm>
            <a:off x="7988300" y="2174875"/>
            <a:ext cx="1004888" cy="338138"/>
          </a:xfrm>
          <a:prstGeom prst="rect">
            <a:avLst/>
          </a:prstGeom>
          <a:noFill/>
          <a:ln w="9525">
            <a:noFill/>
            <a:miter lim="800000"/>
            <a:headEnd/>
            <a:tailEnd/>
          </a:ln>
        </p:spPr>
        <p:txBody>
          <a:bodyPr wrap="none">
            <a:spAutoFit/>
          </a:bodyPr>
          <a:lstStyle/>
          <a:p>
            <a:r>
              <a:rPr lang="zh-CN" altLang="en-US" sz="1600" b="1">
                <a:latin typeface="微软雅黑" pitchFamily="34" charset="-122"/>
                <a:ea typeface="微软雅黑" pitchFamily="34" charset="-122"/>
                <a:sym typeface="Calibri" pitchFamily="34" charset="0"/>
              </a:rPr>
              <a:t>墨西哥城</a:t>
            </a:r>
            <a:endParaRPr lang="zh-CN" altLang="en-US" b="1">
              <a:latin typeface="微软雅黑" pitchFamily="34" charset="-122"/>
              <a:ea typeface="微软雅黑" pitchFamily="34" charset="-122"/>
              <a:sym typeface="Calibri" pitchFamily="34" charset="0"/>
            </a:endParaRPr>
          </a:p>
        </p:txBody>
      </p:sp>
      <p:sp>
        <p:nvSpPr>
          <p:cNvPr id="21514" name="Text Box 21"/>
          <p:cNvSpPr txBox="1">
            <a:spLocks noChangeArrowheads="1"/>
          </p:cNvSpPr>
          <p:nvPr/>
        </p:nvSpPr>
        <p:spPr bwMode="auto">
          <a:xfrm>
            <a:off x="6661150" y="2606675"/>
            <a:ext cx="800100" cy="338138"/>
          </a:xfrm>
          <a:prstGeom prst="rect">
            <a:avLst/>
          </a:prstGeom>
          <a:noFill/>
          <a:ln w="9525">
            <a:noFill/>
            <a:miter lim="800000"/>
            <a:headEnd/>
            <a:tailEnd/>
          </a:ln>
        </p:spPr>
        <p:txBody>
          <a:bodyPr wrap="none">
            <a:spAutoFit/>
          </a:bodyPr>
          <a:lstStyle/>
          <a:p>
            <a:r>
              <a:rPr lang="zh-CN" altLang="en-US" sz="1600" b="1">
                <a:latin typeface="微软雅黑" pitchFamily="34" charset="-122"/>
                <a:ea typeface="微软雅黑" pitchFamily="34" charset="-122"/>
                <a:sym typeface="Calibri" pitchFamily="34" charset="0"/>
              </a:rPr>
              <a:t>维罗纳</a:t>
            </a:r>
            <a:endParaRPr lang="zh-CN" altLang="en-US" b="1">
              <a:latin typeface="微软雅黑" pitchFamily="34" charset="-122"/>
              <a:ea typeface="微软雅黑" pitchFamily="34" charset="-122"/>
              <a:sym typeface="Calibri" pitchFamily="34" charset="0"/>
            </a:endParaRPr>
          </a:p>
        </p:txBody>
      </p:sp>
      <p:sp>
        <p:nvSpPr>
          <p:cNvPr id="21515" name="Text Box 37"/>
          <p:cNvSpPr txBox="1">
            <a:spLocks noChangeArrowheads="1"/>
          </p:cNvSpPr>
          <p:nvPr/>
        </p:nvSpPr>
        <p:spPr bwMode="auto">
          <a:xfrm>
            <a:off x="7981950" y="2608263"/>
            <a:ext cx="1004888" cy="338137"/>
          </a:xfrm>
          <a:prstGeom prst="rect">
            <a:avLst/>
          </a:prstGeom>
          <a:noFill/>
          <a:ln w="9525">
            <a:noFill/>
            <a:miter lim="800000"/>
            <a:headEnd/>
            <a:tailEnd/>
          </a:ln>
        </p:spPr>
        <p:txBody>
          <a:bodyPr wrap="none">
            <a:spAutoFit/>
          </a:bodyPr>
          <a:lstStyle/>
          <a:p>
            <a:r>
              <a:rPr lang="zh-CN" altLang="en-US" sz="1600" b="1">
                <a:latin typeface="微软雅黑" pitchFamily="34" charset="-122"/>
                <a:ea typeface="微软雅黑" pitchFamily="34" charset="-122"/>
                <a:sym typeface="Calibri" pitchFamily="34" charset="0"/>
              </a:rPr>
              <a:t>布鲁塞尔</a:t>
            </a:r>
            <a:endParaRPr lang="zh-CN" altLang="en-US" b="1">
              <a:latin typeface="微软雅黑" pitchFamily="34" charset="-122"/>
              <a:ea typeface="微软雅黑" pitchFamily="34" charset="-122"/>
              <a:sym typeface="Calibri" pitchFamily="34" charset="0"/>
            </a:endParaRPr>
          </a:p>
        </p:txBody>
      </p:sp>
      <p:sp>
        <p:nvSpPr>
          <p:cNvPr id="21516" name="Text Box 23"/>
          <p:cNvSpPr txBox="1">
            <a:spLocks noChangeArrowheads="1"/>
          </p:cNvSpPr>
          <p:nvPr/>
        </p:nvSpPr>
        <p:spPr bwMode="auto">
          <a:xfrm>
            <a:off x="6669088" y="3013075"/>
            <a:ext cx="595312" cy="338138"/>
          </a:xfrm>
          <a:prstGeom prst="rect">
            <a:avLst/>
          </a:prstGeom>
          <a:noFill/>
          <a:ln w="9525">
            <a:noFill/>
            <a:miter lim="800000"/>
            <a:headEnd/>
            <a:tailEnd/>
          </a:ln>
        </p:spPr>
        <p:txBody>
          <a:bodyPr wrap="none">
            <a:spAutoFit/>
          </a:bodyPr>
          <a:lstStyle/>
          <a:p>
            <a:r>
              <a:rPr lang="zh-CN" altLang="en-US" sz="1600" b="1">
                <a:latin typeface="微软雅黑" pitchFamily="34" charset="-122"/>
                <a:ea typeface="微软雅黑" pitchFamily="34" charset="-122"/>
                <a:sym typeface="Calibri" pitchFamily="34" charset="0"/>
              </a:rPr>
              <a:t>米兰</a:t>
            </a:r>
            <a:endParaRPr lang="zh-CN" altLang="en-US" b="1">
              <a:latin typeface="微软雅黑" pitchFamily="34" charset="-122"/>
              <a:ea typeface="微软雅黑" pitchFamily="34" charset="-122"/>
              <a:sym typeface="Calibri" pitchFamily="34" charset="0"/>
            </a:endParaRPr>
          </a:p>
        </p:txBody>
      </p:sp>
      <p:sp>
        <p:nvSpPr>
          <p:cNvPr id="21517" name="Text Box 39"/>
          <p:cNvSpPr txBox="1">
            <a:spLocks noChangeArrowheads="1"/>
          </p:cNvSpPr>
          <p:nvPr/>
        </p:nvSpPr>
        <p:spPr bwMode="auto">
          <a:xfrm>
            <a:off x="7988300" y="3016250"/>
            <a:ext cx="1011238" cy="338138"/>
          </a:xfrm>
          <a:prstGeom prst="rect">
            <a:avLst/>
          </a:prstGeom>
          <a:noFill/>
          <a:ln w="9525">
            <a:noFill/>
            <a:miter lim="800000"/>
            <a:headEnd/>
            <a:tailEnd/>
          </a:ln>
        </p:spPr>
        <p:txBody>
          <a:bodyPr wrap="none">
            <a:spAutoFit/>
          </a:bodyPr>
          <a:lstStyle/>
          <a:p>
            <a:r>
              <a:rPr lang="zh-CN" altLang="en-US" sz="1600" b="1">
                <a:latin typeface="微软雅黑" pitchFamily="34" charset="-122"/>
                <a:ea typeface="微软雅黑" pitchFamily="34" charset="-122"/>
                <a:sym typeface="Calibri" pitchFamily="34" charset="0"/>
              </a:rPr>
              <a:t>特拉维夫</a:t>
            </a:r>
            <a:endParaRPr lang="zh-CN" altLang="en-US" b="1">
              <a:latin typeface="微软雅黑" pitchFamily="34" charset="-122"/>
              <a:ea typeface="微软雅黑" pitchFamily="34" charset="-122"/>
              <a:sym typeface="Calibri" pitchFamily="34" charset="0"/>
            </a:endParaRPr>
          </a:p>
        </p:txBody>
      </p:sp>
      <p:sp>
        <p:nvSpPr>
          <p:cNvPr id="21518" name="Text Box 25"/>
          <p:cNvSpPr txBox="1">
            <a:spLocks noChangeArrowheads="1"/>
          </p:cNvSpPr>
          <p:nvPr/>
        </p:nvSpPr>
        <p:spPr bwMode="auto">
          <a:xfrm>
            <a:off x="6661150" y="3446463"/>
            <a:ext cx="1011238" cy="338137"/>
          </a:xfrm>
          <a:prstGeom prst="rect">
            <a:avLst/>
          </a:prstGeom>
          <a:noFill/>
          <a:ln w="9525">
            <a:noFill/>
            <a:miter lim="800000"/>
            <a:headEnd/>
            <a:tailEnd/>
          </a:ln>
        </p:spPr>
        <p:txBody>
          <a:bodyPr wrap="none">
            <a:spAutoFit/>
          </a:bodyPr>
          <a:lstStyle/>
          <a:p>
            <a:r>
              <a:rPr lang="zh-CN" altLang="en-US" sz="1600" b="1">
                <a:latin typeface="微软雅黑" pitchFamily="34" charset="-122"/>
                <a:ea typeface="微软雅黑" pitchFamily="34" charset="-122"/>
                <a:sym typeface="Calibri" pitchFamily="34" charset="0"/>
              </a:rPr>
              <a:t>布达佩斯</a:t>
            </a:r>
            <a:endParaRPr lang="zh-CN" altLang="en-US" b="1">
              <a:latin typeface="微软雅黑" pitchFamily="34" charset="-122"/>
              <a:ea typeface="微软雅黑" pitchFamily="34" charset="-122"/>
              <a:sym typeface="Calibri" pitchFamily="34" charset="0"/>
            </a:endParaRPr>
          </a:p>
        </p:txBody>
      </p:sp>
      <p:sp>
        <p:nvSpPr>
          <p:cNvPr id="21519" name="Text Box 41"/>
          <p:cNvSpPr txBox="1">
            <a:spLocks noChangeArrowheads="1"/>
          </p:cNvSpPr>
          <p:nvPr/>
        </p:nvSpPr>
        <p:spPr bwMode="auto">
          <a:xfrm>
            <a:off x="7970838" y="3448050"/>
            <a:ext cx="804862" cy="338138"/>
          </a:xfrm>
          <a:prstGeom prst="rect">
            <a:avLst/>
          </a:prstGeom>
          <a:noFill/>
          <a:ln w="9525">
            <a:noFill/>
            <a:miter lim="800000"/>
            <a:headEnd/>
            <a:tailEnd/>
          </a:ln>
        </p:spPr>
        <p:txBody>
          <a:bodyPr wrap="none">
            <a:spAutoFit/>
          </a:bodyPr>
          <a:lstStyle/>
          <a:p>
            <a:r>
              <a:rPr lang="zh-CN" altLang="en-US" sz="1600" b="1">
                <a:latin typeface="微软雅黑" pitchFamily="34" charset="-122"/>
                <a:ea typeface="微软雅黑" pitchFamily="34" charset="-122"/>
                <a:sym typeface="Calibri" pitchFamily="34" charset="0"/>
              </a:rPr>
              <a:t>芝加哥</a:t>
            </a:r>
            <a:endParaRPr lang="zh-CN" altLang="en-US" b="1">
              <a:latin typeface="微软雅黑" pitchFamily="34" charset="-122"/>
              <a:ea typeface="微软雅黑" pitchFamily="34" charset="-122"/>
              <a:sym typeface="Calibri" pitchFamily="34" charset="0"/>
            </a:endParaRPr>
          </a:p>
        </p:txBody>
      </p:sp>
      <p:sp>
        <p:nvSpPr>
          <p:cNvPr id="21520" name="Text Box 27"/>
          <p:cNvSpPr txBox="1">
            <a:spLocks noChangeArrowheads="1"/>
          </p:cNvSpPr>
          <p:nvPr/>
        </p:nvSpPr>
        <p:spPr bwMode="auto">
          <a:xfrm>
            <a:off x="6657975" y="3851275"/>
            <a:ext cx="800100" cy="338138"/>
          </a:xfrm>
          <a:prstGeom prst="rect">
            <a:avLst/>
          </a:prstGeom>
          <a:noFill/>
          <a:ln w="9525">
            <a:noFill/>
            <a:miter lim="800000"/>
            <a:headEnd/>
            <a:tailEnd/>
          </a:ln>
        </p:spPr>
        <p:txBody>
          <a:bodyPr wrap="none">
            <a:spAutoFit/>
          </a:bodyPr>
          <a:lstStyle/>
          <a:p>
            <a:r>
              <a:rPr lang="zh-CN" altLang="en-US" sz="1600" b="1">
                <a:latin typeface="微软雅黑" pitchFamily="34" charset="-122"/>
                <a:ea typeface="微软雅黑" pitchFamily="34" charset="-122"/>
                <a:sym typeface="Calibri" pitchFamily="34" charset="0"/>
              </a:rPr>
              <a:t>圣保罗</a:t>
            </a:r>
            <a:endParaRPr lang="zh-CN" altLang="en-US" b="1">
              <a:latin typeface="微软雅黑" pitchFamily="34" charset="-122"/>
              <a:ea typeface="微软雅黑" pitchFamily="34" charset="-122"/>
              <a:sym typeface="Calibri" pitchFamily="34" charset="0"/>
            </a:endParaRPr>
          </a:p>
        </p:txBody>
      </p:sp>
      <p:sp>
        <p:nvSpPr>
          <p:cNvPr id="21521" name="Text Box 43"/>
          <p:cNvSpPr txBox="1">
            <a:spLocks noChangeArrowheads="1"/>
          </p:cNvSpPr>
          <p:nvPr/>
        </p:nvSpPr>
        <p:spPr bwMode="auto">
          <a:xfrm>
            <a:off x="7977188" y="3851275"/>
            <a:ext cx="800100" cy="338138"/>
          </a:xfrm>
          <a:prstGeom prst="rect">
            <a:avLst/>
          </a:prstGeom>
          <a:noFill/>
          <a:ln w="9525">
            <a:noFill/>
            <a:miter lim="800000"/>
            <a:headEnd/>
            <a:tailEnd/>
          </a:ln>
        </p:spPr>
        <p:txBody>
          <a:bodyPr wrap="none">
            <a:spAutoFit/>
          </a:bodyPr>
          <a:lstStyle/>
          <a:p>
            <a:r>
              <a:rPr lang="zh-CN" altLang="en-US" sz="1600" b="1">
                <a:latin typeface="微软雅黑" pitchFamily="34" charset="-122"/>
                <a:ea typeface="微软雅黑" pitchFamily="34" charset="-122"/>
                <a:sym typeface="Calibri" pitchFamily="34" charset="0"/>
              </a:rPr>
              <a:t>新加坡</a:t>
            </a:r>
            <a:endParaRPr lang="zh-CN" altLang="en-US" b="1">
              <a:latin typeface="微软雅黑" pitchFamily="34" charset="-122"/>
              <a:ea typeface="微软雅黑" pitchFamily="34" charset="-122"/>
              <a:sym typeface="Calibri" pitchFamily="34" charset="0"/>
            </a:endParaRPr>
          </a:p>
        </p:txBody>
      </p:sp>
      <p:sp>
        <p:nvSpPr>
          <p:cNvPr id="21522" name="Text Box 29"/>
          <p:cNvSpPr txBox="1">
            <a:spLocks noChangeArrowheads="1"/>
          </p:cNvSpPr>
          <p:nvPr/>
        </p:nvSpPr>
        <p:spPr bwMode="auto">
          <a:xfrm>
            <a:off x="6661150" y="4284663"/>
            <a:ext cx="595313" cy="338137"/>
          </a:xfrm>
          <a:prstGeom prst="rect">
            <a:avLst/>
          </a:prstGeom>
          <a:noFill/>
          <a:ln w="9525">
            <a:noFill/>
            <a:miter lim="800000"/>
            <a:headEnd/>
            <a:tailEnd/>
          </a:ln>
        </p:spPr>
        <p:txBody>
          <a:bodyPr wrap="none">
            <a:spAutoFit/>
          </a:bodyPr>
          <a:lstStyle/>
          <a:p>
            <a:r>
              <a:rPr lang="zh-CN" altLang="en-US" sz="1600" b="1">
                <a:latin typeface="微软雅黑" pitchFamily="34" charset="-122"/>
                <a:ea typeface="微软雅黑" pitchFamily="34" charset="-122"/>
                <a:sym typeface="Calibri" pitchFamily="34" charset="0"/>
              </a:rPr>
              <a:t>首尔</a:t>
            </a:r>
            <a:endParaRPr lang="zh-CN" altLang="en-US" b="1">
              <a:latin typeface="微软雅黑" pitchFamily="34" charset="-122"/>
              <a:ea typeface="微软雅黑" pitchFamily="34" charset="-122"/>
              <a:sym typeface="Calibri" pitchFamily="34" charset="0"/>
            </a:endParaRPr>
          </a:p>
        </p:txBody>
      </p:sp>
      <p:sp>
        <p:nvSpPr>
          <p:cNvPr id="21523" name="Text Box 45"/>
          <p:cNvSpPr txBox="1">
            <a:spLocks noChangeArrowheads="1"/>
          </p:cNvSpPr>
          <p:nvPr/>
        </p:nvSpPr>
        <p:spPr bwMode="auto">
          <a:xfrm>
            <a:off x="7980363" y="4286250"/>
            <a:ext cx="598487" cy="338138"/>
          </a:xfrm>
          <a:prstGeom prst="rect">
            <a:avLst/>
          </a:prstGeom>
          <a:noFill/>
          <a:ln w="9525">
            <a:noFill/>
            <a:miter lim="800000"/>
            <a:headEnd/>
            <a:tailEnd/>
          </a:ln>
        </p:spPr>
        <p:txBody>
          <a:bodyPr wrap="none">
            <a:spAutoFit/>
          </a:bodyPr>
          <a:lstStyle/>
          <a:p>
            <a:r>
              <a:rPr lang="zh-CN" altLang="en-US" sz="1600" b="1">
                <a:latin typeface="微软雅黑" pitchFamily="34" charset="-122"/>
                <a:ea typeface="微软雅黑" pitchFamily="34" charset="-122"/>
                <a:sym typeface="Calibri" pitchFamily="34" charset="0"/>
              </a:rPr>
              <a:t>迪拜</a:t>
            </a:r>
            <a:endParaRPr lang="zh-CN" altLang="en-US" b="1">
              <a:latin typeface="微软雅黑" pitchFamily="34" charset="-122"/>
              <a:ea typeface="微软雅黑" pitchFamily="34" charset="-122"/>
              <a:sym typeface="Calibri" pitchFamily="34" charset="0"/>
            </a:endParaRPr>
          </a:p>
        </p:txBody>
      </p:sp>
      <p:sp>
        <p:nvSpPr>
          <p:cNvPr id="21524" name="Text Box 31"/>
          <p:cNvSpPr txBox="1">
            <a:spLocks noChangeArrowheads="1"/>
          </p:cNvSpPr>
          <p:nvPr/>
        </p:nvSpPr>
        <p:spPr bwMode="auto">
          <a:xfrm>
            <a:off x="6659563" y="4646613"/>
            <a:ext cx="1211262" cy="338137"/>
          </a:xfrm>
          <a:prstGeom prst="rect">
            <a:avLst/>
          </a:prstGeom>
          <a:noFill/>
          <a:ln w="9525">
            <a:noFill/>
            <a:miter lim="800000"/>
            <a:headEnd/>
            <a:tailEnd/>
          </a:ln>
        </p:spPr>
        <p:txBody>
          <a:bodyPr wrap="none">
            <a:spAutoFit/>
          </a:bodyPr>
          <a:lstStyle/>
          <a:p>
            <a:r>
              <a:rPr lang="zh-CN" altLang="en-US" sz="1600" b="1">
                <a:latin typeface="微软雅黑" pitchFamily="34" charset="-122"/>
                <a:ea typeface="微软雅黑" pitchFamily="34" charset="-122"/>
                <a:sym typeface="Calibri" pitchFamily="34" charset="0"/>
              </a:rPr>
              <a:t>伊斯坦布尔</a:t>
            </a:r>
            <a:endParaRPr lang="zh-CN" altLang="en-US" b="1">
              <a:latin typeface="微软雅黑" pitchFamily="34" charset="-122"/>
              <a:ea typeface="微软雅黑" pitchFamily="34" charset="-122"/>
              <a:sym typeface="Calibri" pitchFamily="34" charset="0"/>
            </a:endParaRPr>
          </a:p>
        </p:txBody>
      </p:sp>
      <p:sp>
        <p:nvSpPr>
          <p:cNvPr id="21525" name="Text Box 47"/>
          <p:cNvSpPr txBox="1">
            <a:spLocks noChangeArrowheads="1"/>
          </p:cNvSpPr>
          <p:nvPr/>
        </p:nvSpPr>
        <p:spPr bwMode="auto">
          <a:xfrm>
            <a:off x="7978775" y="4648200"/>
            <a:ext cx="595313" cy="338138"/>
          </a:xfrm>
          <a:prstGeom prst="rect">
            <a:avLst/>
          </a:prstGeom>
          <a:noFill/>
          <a:ln w="9525">
            <a:noFill/>
            <a:miter lim="800000"/>
            <a:headEnd/>
            <a:tailEnd/>
          </a:ln>
        </p:spPr>
        <p:txBody>
          <a:bodyPr wrap="none">
            <a:spAutoFit/>
          </a:bodyPr>
          <a:lstStyle/>
          <a:p>
            <a:r>
              <a:rPr lang="zh-CN" altLang="en-US" sz="1600" b="1">
                <a:latin typeface="微软雅黑" pitchFamily="34" charset="-122"/>
                <a:ea typeface="微软雅黑" pitchFamily="34" charset="-122"/>
                <a:sym typeface="Calibri" pitchFamily="34" charset="0"/>
              </a:rPr>
              <a:t>香港</a:t>
            </a:r>
            <a:endParaRPr lang="zh-CN" altLang="en-US" b="1">
              <a:latin typeface="微软雅黑" pitchFamily="34" charset="-122"/>
              <a:ea typeface="微软雅黑" pitchFamily="34" charset="-122"/>
              <a:sym typeface="Calibri" pitchFamily="34" charset="0"/>
            </a:endParaRPr>
          </a:p>
        </p:txBody>
      </p:sp>
      <p:sp>
        <p:nvSpPr>
          <p:cNvPr id="21526" name="Text Box 31"/>
          <p:cNvSpPr txBox="1">
            <a:spLocks noChangeArrowheads="1"/>
          </p:cNvSpPr>
          <p:nvPr/>
        </p:nvSpPr>
        <p:spPr bwMode="auto">
          <a:xfrm>
            <a:off x="6673850" y="5000625"/>
            <a:ext cx="800100" cy="338138"/>
          </a:xfrm>
          <a:prstGeom prst="rect">
            <a:avLst/>
          </a:prstGeom>
          <a:noFill/>
          <a:ln w="9525">
            <a:noFill/>
            <a:miter lim="800000"/>
            <a:headEnd/>
            <a:tailEnd/>
          </a:ln>
        </p:spPr>
        <p:txBody>
          <a:bodyPr wrap="none">
            <a:spAutoFit/>
          </a:bodyPr>
          <a:lstStyle/>
          <a:p>
            <a:r>
              <a:rPr lang="zh-CN" altLang="en-US" sz="1600" b="1">
                <a:latin typeface="微软雅黑" pitchFamily="34" charset="-122"/>
                <a:ea typeface="微软雅黑" pitchFamily="34" charset="-122"/>
                <a:sym typeface="Calibri" pitchFamily="34" charset="0"/>
              </a:rPr>
              <a:t>里斯本</a:t>
            </a:r>
          </a:p>
        </p:txBody>
      </p:sp>
      <p:sp>
        <p:nvSpPr>
          <p:cNvPr id="21527" name="Text Box 31"/>
          <p:cNvSpPr txBox="1">
            <a:spLocks noChangeArrowheads="1"/>
          </p:cNvSpPr>
          <p:nvPr/>
        </p:nvSpPr>
        <p:spPr bwMode="auto">
          <a:xfrm>
            <a:off x="7993063" y="4986338"/>
            <a:ext cx="800100" cy="338137"/>
          </a:xfrm>
          <a:prstGeom prst="rect">
            <a:avLst/>
          </a:prstGeom>
          <a:noFill/>
          <a:ln w="9525">
            <a:noFill/>
            <a:miter lim="800000"/>
            <a:headEnd/>
            <a:tailEnd/>
          </a:ln>
        </p:spPr>
        <p:txBody>
          <a:bodyPr wrap="none">
            <a:spAutoFit/>
          </a:bodyPr>
          <a:lstStyle/>
          <a:p>
            <a:r>
              <a:rPr lang="zh-CN" altLang="en-US" sz="1600" b="1">
                <a:latin typeface="微软雅黑" pitchFamily="34" charset="-122"/>
                <a:ea typeface="微软雅黑" pitchFamily="34" charset="-122"/>
                <a:sym typeface="Calibri" pitchFamily="34" charset="0"/>
              </a:rPr>
              <a:t>莫斯科</a:t>
            </a:r>
          </a:p>
        </p:txBody>
      </p:sp>
      <p:sp>
        <p:nvSpPr>
          <p:cNvPr id="21528" name="Text Box 31"/>
          <p:cNvSpPr txBox="1">
            <a:spLocks noChangeArrowheads="1"/>
          </p:cNvSpPr>
          <p:nvPr/>
        </p:nvSpPr>
        <p:spPr bwMode="auto">
          <a:xfrm>
            <a:off x="6657975" y="5291138"/>
            <a:ext cx="800100" cy="338137"/>
          </a:xfrm>
          <a:prstGeom prst="rect">
            <a:avLst/>
          </a:prstGeom>
          <a:noFill/>
          <a:ln w="9525">
            <a:noFill/>
            <a:miter lim="800000"/>
            <a:headEnd/>
            <a:tailEnd/>
          </a:ln>
        </p:spPr>
        <p:txBody>
          <a:bodyPr wrap="none">
            <a:spAutoFit/>
          </a:bodyPr>
          <a:lstStyle/>
          <a:p>
            <a:r>
              <a:rPr lang="zh-CN" altLang="en-US" sz="1600" b="1">
                <a:latin typeface="微软雅黑" pitchFamily="34" charset="-122"/>
                <a:ea typeface="微软雅黑" pitchFamily="34" charset="-122"/>
                <a:sym typeface="Calibri" pitchFamily="34" charset="0"/>
              </a:rPr>
              <a:t>马德里</a:t>
            </a:r>
          </a:p>
        </p:txBody>
      </p:sp>
      <p:pic>
        <p:nvPicPr>
          <p:cNvPr id="21529" name="Picture 17" descr="LOGOlan副本_副本"/>
          <p:cNvPicPr>
            <a:picLocks noChangeAspect="1" noChangeArrowheads="1"/>
          </p:cNvPicPr>
          <p:nvPr/>
        </p:nvPicPr>
        <p:blipFill>
          <a:blip r:embed="rId4" cstate="print"/>
          <a:srcRect/>
          <a:stretch>
            <a:fillRect/>
          </a:stretch>
        </p:blipFill>
        <p:spPr bwMode="auto">
          <a:xfrm>
            <a:off x="6516688" y="2636838"/>
            <a:ext cx="180975" cy="288925"/>
          </a:xfrm>
          <a:prstGeom prst="rect">
            <a:avLst/>
          </a:prstGeom>
          <a:noFill/>
          <a:ln w="9525">
            <a:noFill/>
            <a:miter lim="800000"/>
            <a:headEnd/>
            <a:tailEnd/>
          </a:ln>
        </p:spPr>
      </p:pic>
      <p:pic>
        <p:nvPicPr>
          <p:cNvPr id="21530" name="Picture 17" descr="LOGOlan副本_副本"/>
          <p:cNvPicPr>
            <a:picLocks noChangeAspect="1" noChangeArrowheads="1"/>
          </p:cNvPicPr>
          <p:nvPr/>
        </p:nvPicPr>
        <p:blipFill>
          <a:blip r:embed="rId4" cstate="print"/>
          <a:srcRect/>
          <a:stretch>
            <a:fillRect/>
          </a:stretch>
        </p:blipFill>
        <p:spPr bwMode="auto">
          <a:xfrm>
            <a:off x="7813675" y="1844675"/>
            <a:ext cx="180975" cy="288925"/>
          </a:xfrm>
          <a:prstGeom prst="rect">
            <a:avLst/>
          </a:prstGeom>
          <a:noFill/>
          <a:ln w="9525">
            <a:noFill/>
            <a:miter lim="800000"/>
            <a:headEnd/>
            <a:tailEnd/>
          </a:ln>
        </p:spPr>
      </p:pic>
      <p:pic>
        <p:nvPicPr>
          <p:cNvPr id="21531" name="Picture 17" descr="LOGOlan副本_副本"/>
          <p:cNvPicPr>
            <a:picLocks noChangeAspect="1" noChangeArrowheads="1"/>
          </p:cNvPicPr>
          <p:nvPr/>
        </p:nvPicPr>
        <p:blipFill>
          <a:blip r:embed="rId4" cstate="print"/>
          <a:srcRect/>
          <a:stretch>
            <a:fillRect/>
          </a:stretch>
        </p:blipFill>
        <p:spPr bwMode="auto">
          <a:xfrm>
            <a:off x="6516688" y="2205038"/>
            <a:ext cx="180975" cy="288925"/>
          </a:xfrm>
          <a:prstGeom prst="rect">
            <a:avLst/>
          </a:prstGeom>
          <a:noFill/>
          <a:ln w="9525">
            <a:noFill/>
            <a:miter lim="800000"/>
            <a:headEnd/>
            <a:tailEnd/>
          </a:ln>
        </p:spPr>
      </p:pic>
      <p:pic>
        <p:nvPicPr>
          <p:cNvPr id="21532" name="Picture 17" descr="LOGOlan副本_副本"/>
          <p:cNvPicPr>
            <a:picLocks noChangeAspect="1" noChangeArrowheads="1"/>
          </p:cNvPicPr>
          <p:nvPr/>
        </p:nvPicPr>
        <p:blipFill>
          <a:blip r:embed="rId4" cstate="print"/>
          <a:srcRect/>
          <a:stretch>
            <a:fillRect/>
          </a:stretch>
        </p:blipFill>
        <p:spPr bwMode="auto">
          <a:xfrm>
            <a:off x="6516688" y="1844675"/>
            <a:ext cx="180975" cy="288925"/>
          </a:xfrm>
          <a:prstGeom prst="rect">
            <a:avLst/>
          </a:prstGeom>
          <a:noFill/>
          <a:ln w="9525">
            <a:noFill/>
            <a:miter lim="800000"/>
            <a:headEnd/>
            <a:tailEnd/>
          </a:ln>
        </p:spPr>
      </p:pic>
      <p:pic>
        <p:nvPicPr>
          <p:cNvPr id="21533" name="Picture 17" descr="LOGOlan副本_副本"/>
          <p:cNvPicPr>
            <a:picLocks noChangeAspect="1" noChangeArrowheads="1"/>
          </p:cNvPicPr>
          <p:nvPr/>
        </p:nvPicPr>
        <p:blipFill>
          <a:blip r:embed="rId4" cstate="print"/>
          <a:srcRect/>
          <a:stretch>
            <a:fillRect/>
          </a:stretch>
        </p:blipFill>
        <p:spPr bwMode="auto">
          <a:xfrm>
            <a:off x="7813675" y="2276475"/>
            <a:ext cx="180975" cy="288925"/>
          </a:xfrm>
          <a:prstGeom prst="rect">
            <a:avLst/>
          </a:prstGeom>
          <a:noFill/>
          <a:ln w="9525">
            <a:noFill/>
            <a:miter lim="800000"/>
            <a:headEnd/>
            <a:tailEnd/>
          </a:ln>
        </p:spPr>
      </p:pic>
      <p:pic>
        <p:nvPicPr>
          <p:cNvPr id="21534" name="Picture 17" descr="LOGOlan副本_副本"/>
          <p:cNvPicPr>
            <a:picLocks noChangeAspect="1" noChangeArrowheads="1"/>
          </p:cNvPicPr>
          <p:nvPr/>
        </p:nvPicPr>
        <p:blipFill>
          <a:blip r:embed="rId4" cstate="print"/>
          <a:srcRect/>
          <a:stretch>
            <a:fillRect/>
          </a:stretch>
        </p:blipFill>
        <p:spPr bwMode="auto">
          <a:xfrm>
            <a:off x="7813675" y="2709863"/>
            <a:ext cx="180975" cy="288925"/>
          </a:xfrm>
          <a:prstGeom prst="rect">
            <a:avLst/>
          </a:prstGeom>
          <a:noFill/>
          <a:ln w="9525">
            <a:noFill/>
            <a:miter lim="800000"/>
            <a:headEnd/>
            <a:tailEnd/>
          </a:ln>
        </p:spPr>
      </p:pic>
      <p:pic>
        <p:nvPicPr>
          <p:cNvPr id="21535" name="Picture 17" descr="LOGOlan副本_副本"/>
          <p:cNvPicPr>
            <a:picLocks noChangeAspect="1" noChangeArrowheads="1"/>
          </p:cNvPicPr>
          <p:nvPr/>
        </p:nvPicPr>
        <p:blipFill>
          <a:blip r:embed="rId4" cstate="print"/>
          <a:srcRect/>
          <a:stretch>
            <a:fillRect/>
          </a:stretch>
        </p:blipFill>
        <p:spPr bwMode="auto">
          <a:xfrm>
            <a:off x="6516688" y="3070225"/>
            <a:ext cx="180975" cy="288925"/>
          </a:xfrm>
          <a:prstGeom prst="rect">
            <a:avLst/>
          </a:prstGeom>
          <a:noFill/>
          <a:ln w="9525">
            <a:noFill/>
            <a:miter lim="800000"/>
            <a:headEnd/>
            <a:tailEnd/>
          </a:ln>
        </p:spPr>
      </p:pic>
      <p:pic>
        <p:nvPicPr>
          <p:cNvPr id="21536" name="Picture 17" descr="LOGOlan副本_副本"/>
          <p:cNvPicPr>
            <a:picLocks noChangeAspect="1" noChangeArrowheads="1"/>
          </p:cNvPicPr>
          <p:nvPr/>
        </p:nvPicPr>
        <p:blipFill>
          <a:blip r:embed="rId4" cstate="print"/>
          <a:srcRect/>
          <a:stretch>
            <a:fillRect/>
          </a:stretch>
        </p:blipFill>
        <p:spPr bwMode="auto">
          <a:xfrm>
            <a:off x="7813675" y="3070225"/>
            <a:ext cx="180975" cy="288925"/>
          </a:xfrm>
          <a:prstGeom prst="rect">
            <a:avLst/>
          </a:prstGeom>
          <a:noFill/>
          <a:ln w="9525">
            <a:noFill/>
            <a:miter lim="800000"/>
            <a:headEnd/>
            <a:tailEnd/>
          </a:ln>
        </p:spPr>
      </p:pic>
      <p:pic>
        <p:nvPicPr>
          <p:cNvPr id="21537" name="Picture 17" descr="LOGOlan副本_副本"/>
          <p:cNvPicPr>
            <a:picLocks noChangeAspect="1" noChangeArrowheads="1"/>
          </p:cNvPicPr>
          <p:nvPr/>
        </p:nvPicPr>
        <p:blipFill>
          <a:blip r:embed="rId4" cstate="print"/>
          <a:srcRect/>
          <a:stretch>
            <a:fillRect/>
          </a:stretch>
        </p:blipFill>
        <p:spPr bwMode="auto">
          <a:xfrm>
            <a:off x="6516688" y="3502025"/>
            <a:ext cx="180975" cy="288925"/>
          </a:xfrm>
          <a:prstGeom prst="rect">
            <a:avLst/>
          </a:prstGeom>
          <a:noFill/>
          <a:ln w="9525">
            <a:noFill/>
            <a:miter lim="800000"/>
            <a:headEnd/>
            <a:tailEnd/>
          </a:ln>
        </p:spPr>
      </p:pic>
      <p:pic>
        <p:nvPicPr>
          <p:cNvPr id="21538" name="Picture 17" descr="LOGOlan副本_副本"/>
          <p:cNvPicPr>
            <a:picLocks noChangeAspect="1" noChangeArrowheads="1"/>
          </p:cNvPicPr>
          <p:nvPr/>
        </p:nvPicPr>
        <p:blipFill>
          <a:blip r:embed="rId4" cstate="print"/>
          <a:srcRect/>
          <a:stretch>
            <a:fillRect/>
          </a:stretch>
        </p:blipFill>
        <p:spPr bwMode="auto">
          <a:xfrm>
            <a:off x="7813675" y="3502025"/>
            <a:ext cx="180975" cy="288925"/>
          </a:xfrm>
          <a:prstGeom prst="rect">
            <a:avLst/>
          </a:prstGeom>
          <a:noFill/>
          <a:ln w="9525">
            <a:noFill/>
            <a:miter lim="800000"/>
            <a:headEnd/>
            <a:tailEnd/>
          </a:ln>
        </p:spPr>
      </p:pic>
      <p:pic>
        <p:nvPicPr>
          <p:cNvPr id="21539" name="Picture 17" descr="LOGOlan副本_副本"/>
          <p:cNvPicPr>
            <a:picLocks noChangeAspect="1" noChangeArrowheads="1"/>
          </p:cNvPicPr>
          <p:nvPr/>
        </p:nvPicPr>
        <p:blipFill>
          <a:blip r:embed="rId4" cstate="print"/>
          <a:srcRect/>
          <a:stretch>
            <a:fillRect/>
          </a:stretch>
        </p:blipFill>
        <p:spPr bwMode="auto">
          <a:xfrm>
            <a:off x="6516688" y="3933825"/>
            <a:ext cx="180975" cy="288925"/>
          </a:xfrm>
          <a:prstGeom prst="rect">
            <a:avLst/>
          </a:prstGeom>
          <a:noFill/>
          <a:ln w="9525">
            <a:noFill/>
            <a:miter lim="800000"/>
            <a:headEnd/>
            <a:tailEnd/>
          </a:ln>
        </p:spPr>
      </p:pic>
      <p:pic>
        <p:nvPicPr>
          <p:cNvPr id="21540" name="Picture 17" descr="LOGOlan副本_副本"/>
          <p:cNvPicPr>
            <a:picLocks noChangeAspect="1" noChangeArrowheads="1"/>
          </p:cNvPicPr>
          <p:nvPr/>
        </p:nvPicPr>
        <p:blipFill>
          <a:blip r:embed="rId4" cstate="print"/>
          <a:srcRect/>
          <a:stretch>
            <a:fillRect/>
          </a:stretch>
        </p:blipFill>
        <p:spPr bwMode="auto">
          <a:xfrm>
            <a:off x="7813675" y="3933825"/>
            <a:ext cx="180975" cy="288925"/>
          </a:xfrm>
          <a:prstGeom prst="rect">
            <a:avLst/>
          </a:prstGeom>
          <a:noFill/>
          <a:ln w="9525">
            <a:noFill/>
            <a:miter lim="800000"/>
            <a:headEnd/>
            <a:tailEnd/>
          </a:ln>
        </p:spPr>
      </p:pic>
      <p:pic>
        <p:nvPicPr>
          <p:cNvPr id="21541" name="Picture 17" descr="LOGOlan副本_副本"/>
          <p:cNvPicPr>
            <a:picLocks noChangeAspect="1" noChangeArrowheads="1"/>
          </p:cNvPicPr>
          <p:nvPr/>
        </p:nvPicPr>
        <p:blipFill>
          <a:blip r:embed="rId4" cstate="print"/>
          <a:srcRect/>
          <a:stretch>
            <a:fillRect/>
          </a:stretch>
        </p:blipFill>
        <p:spPr bwMode="auto">
          <a:xfrm>
            <a:off x="6516688" y="4294188"/>
            <a:ext cx="180975" cy="288925"/>
          </a:xfrm>
          <a:prstGeom prst="rect">
            <a:avLst/>
          </a:prstGeom>
          <a:noFill/>
          <a:ln w="9525">
            <a:noFill/>
            <a:miter lim="800000"/>
            <a:headEnd/>
            <a:tailEnd/>
          </a:ln>
        </p:spPr>
      </p:pic>
      <p:pic>
        <p:nvPicPr>
          <p:cNvPr id="21542" name="Picture 17" descr="LOGOlan副本_副本"/>
          <p:cNvPicPr>
            <a:picLocks noChangeAspect="1" noChangeArrowheads="1"/>
          </p:cNvPicPr>
          <p:nvPr/>
        </p:nvPicPr>
        <p:blipFill>
          <a:blip r:embed="rId4" cstate="print"/>
          <a:srcRect/>
          <a:stretch>
            <a:fillRect/>
          </a:stretch>
        </p:blipFill>
        <p:spPr bwMode="auto">
          <a:xfrm>
            <a:off x="7813675" y="4365625"/>
            <a:ext cx="180975" cy="288925"/>
          </a:xfrm>
          <a:prstGeom prst="rect">
            <a:avLst/>
          </a:prstGeom>
          <a:noFill/>
          <a:ln w="9525">
            <a:noFill/>
            <a:miter lim="800000"/>
            <a:headEnd/>
            <a:tailEnd/>
          </a:ln>
        </p:spPr>
      </p:pic>
      <p:pic>
        <p:nvPicPr>
          <p:cNvPr id="21543" name="Picture 17" descr="LOGOlan副本_副本"/>
          <p:cNvPicPr>
            <a:picLocks noChangeAspect="1" noChangeArrowheads="1"/>
          </p:cNvPicPr>
          <p:nvPr/>
        </p:nvPicPr>
        <p:blipFill>
          <a:blip r:embed="rId4" cstate="print"/>
          <a:srcRect/>
          <a:stretch>
            <a:fillRect/>
          </a:stretch>
        </p:blipFill>
        <p:spPr bwMode="auto">
          <a:xfrm>
            <a:off x="6516688" y="4725988"/>
            <a:ext cx="180975" cy="288925"/>
          </a:xfrm>
          <a:prstGeom prst="rect">
            <a:avLst/>
          </a:prstGeom>
          <a:noFill/>
          <a:ln w="9525">
            <a:noFill/>
            <a:miter lim="800000"/>
            <a:headEnd/>
            <a:tailEnd/>
          </a:ln>
        </p:spPr>
      </p:pic>
      <p:pic>
        <p:nvPicPr>
          <p:cNvPr id="21544" name="Picture 17" descr="LOGOlan副本_副本"/>
          <p:cNvPicPr>
            <a:picLocks noChangeAspect="1" noChangeArrowheads="1"/>
          </p:cNvPicPr>
          <p:nvPr/>
        </p:nvPicPr>
        <p:blipFill>
          <a:blip r:embed="rId4" cstate="print"/>
          <a:srcRect/>
          <a:stretch>
            <a:fillRect/>
          </a:stretch>
        </p:blipFill>
        <p:spPr bwMode="auto">
          <a:xfrm>
            <a:off x="7813675" y="4725988"/>
            <a:ext cx="180975" cy="288925"/>
          </a:xfrm>
          <a:prstGeom prst="rect">
            <a:avLst/>
          </a:prstGeom>
          <a:noFill/>
          <a:ln w="9525">
            <a:noFill/>
            <a:miter lim="800000"/>
            <a:headEnd/>
            <a:tailEnd/>
          </a:ln>
        </p:spPr>
      </p:pic>
      <p:pic>
        <p:nvPicPr>
          <p:cNvPr id="21545" name="Picture 17" descr="LOGOlan副本_副本"/>
          <p:cNvPicPr>
            <a:picLocks noChangeAspect="1" noChangeArrowheads="1"/>
          </p:cNvPicPr>
          <p:nvPr/>
        </p:nvPicPr>
        <p:blipFill>
          <a:blip r:embed="rId4" cstate="print"/>
          <a:srcRect/>
          <a:stretch>
            <a:fillRect/>
          </a:stretch>
        </p:blipFill>
        <p:spPr bwMode="auto">
          <a:xfrm>
            <a:off x="6516688" y="5013325"/>
            <a:ext cx="180975" cy="288925"/>
          </a:xfrm>
          <a:prstGeom prst="rect">
            <a:avLst/>
          </a:prstGeom>
          <a:noFill/>
          <a:ln w="9525">
            <a:noFill/>
            <a:miter lim="800000"/>
            <a:headEnd/>
            <a:tailEnd/>
          </a:ln>
        </p:spPr>
      </p:pic>
      <p:pic>
        <p:nvPicPr>
          <p:cNvPr id="21546" name="Picture 17" descr="LOGOlan副本_副本"/>
          <p:cNvPicPr>
            <a:picLocks noChangeAspect="1" noChangeArrowheads="1"/>
          </p:cNvPicPr>
          <p:nvPr/>
        </p:nvPicPr>
        <p:blipFill>
          <a:blip r:embed="rId4" cstate="print"/>
          <a:srcRect/>
          <a:stretch>
            <a:fillRect/>
          </a:stretch>
        </p:blipFill>
        <p:spPr bwMode="auto">
          <a:xfrm>
            <a:off x="7813675" y="5013325"/>
            <a:ext cx="180975" cy="288925"/>
          </a:xfrm>
          <a:prstGeom prst="rect">
            <a:avLst/>
          </a:prstGeom>
          <a:noFill/>
          <a:ln w="9525">
            <a:noFill/>
            <a:miter lim="800000"/>
            <a:headEnd/>
            <a:tailEnd/>
          </a:ln>
        </p:spPr>
      </p:pic>
      <p:pic>
        <p:nvPicPr>
          <p:cNvPr id="21547" name="Picture 17" descr="LOGOlan副本_副本"/>
          <p:cNvPicPr>
            <a:picLocks noChangeAspect="1" noChangeArrowheads="1"/>
          </p:cNvPicPr>
          <p:nvPr/>
        </p:nvPicPr>
        <p:blipFill>
          <a:blip r:embed="rId4" cstate="print"/>
          <a:srcRect/>
          <a:stretch>
            <a:fillRect/>
          </a:stretch>
        </p:blipFill>
        <p:spPr bwMode="auto">
          <a:xfrm>
            <a:off x="6516688" y="5302250"/>
            <a:ext cx="180975" cy="288925"/>
          </a:xfrm>
          <a:prstGeom prst="rect">
            <a:avLst/>
          </a:prstGeom>
          <a:noFill/>
          <a:ln w="9525">
            <a:noFill/>
            <a:miter lim="800000"/>
            <a:headEnd/>
            <a:tailEnd/>
          </a:ln>
        </p:spPr>
      </p:pic>
      <p:sp>
        <p:nvSpPr>
          <p:cNvPr id="21548" name="矩形 15">
            <a:hlinkClick r:id="rId5" action="ppaction://hlinksldjump">
              <a:snd r:embed="rId6" name="click.wav"/>
            </a:hlinkClick>
            <a:hlinkHover r:id="" action="ppaction://noaction" highlightClick="1"/>
          </p:cNvPr>
          <p:cNvSpPr>
            <a:spLocks noChangeArrowheads="1"/>
          </p:cNvSpPr>
          <p:nvPr/>
        </p:nvSpPr>
        <p:spPr bwMode="auto">
          <a:xfrm>
            <a:off x="590550" y="6323013"/>
            <a:ext cx="4341813" cy="274637"/>
          </a:xfrm>
          <a:prstGeom prst="rect">
            <a:avLst/>
          </a:prstGeom>
          <a:noFill/>
          <a:ln w="9525">
            <a:noFill/>
            <a:miter lim="800000"/>
            <a:headEnd/>
            <a:tailEnd/>
          </a:ln>
        </p:spPr>
        <p:txBody>
          <a:bodyPr>
            <a:spAutoFit/>
          </a:bodyPr>
          <a:lstStyle/>
          <a:p>
            <a:r>
              <a:rPr lang="en-US" sz="1200">
                <a:solidFill>
                  <a:schemeClr val="accent1"/>
                </a:solidFill>
                <a:latin typeface="黑体" pitchFamily="2" charset="-122"/>
                <a:ea typeface="黑体" pitchFamily="2" charset="-122"/>
                <a:sym typeface="Calibri" pitchFamily="34" charset="0"/>
              </a:rPr>
              <a:t>【</a:t>
            </a:r>
            <a:r>
              <a:rPr lang="zh-CN" altLang="en-US" sz="1200">
                <a:solidFill>
                  <a:schemeClr val="accent1"/>
                </a:solidFill>
                <a:latin typeface="黑体" pitchFamily="2" charset="-122"/>
                <a:ea typeface="黑体" pitchFamily="2" charset="-122"/>
                <a:sym typeface="Calibri" pitchFamily="34" charset="0"/>
              </a:rPr>
              <a:t>盈科律师事务所——提供全球“一站式”商务法律服务</a:t>
            </a:r>
            <a:r>
              <a:rPr lang="en-US" sz="1200">
                <a:solidFill>
                  <a:schemeClr val="accent1"/>
                </a:solidFill>
                <a:latin typeface="黑体" pitchFamily="2" charset="-122"/>
                <a:ea typeface="黑体" pitchFamily="2" charset="-122"/>
                <a:sym typeface="Calibri" pitchFamily="34" charset="0"/>
              </a:rPr>
              <a:t>】</a:t>
            </a:r>
            <a:endParaRPr lang="zh-CN" altLang="en-US" sz="1200">
              <a:solidFill>
                <a:schemeClr val="accent1"/>
              </a:solidFill>
              <a:latin typeface="黑体" pitchFamily="2" charset="-122"/>
              <a:ea typeface="黑体" pitchFamily="2" charset="-122"/>
              <a:sym typeface="Calibri" pitchFamily="34" charset="0"/>
            </a:endParaRPr>
          </a:p>
        </p:txBody>
      </p:sp>
      <p:pic>
        <p:nvPicPr>
          <p:cNvPr id="21549" name="Picture 52" descr="LOGO红副本_副本"/>
          <p:cNvPicPr>
            <a:picLocks noChangeAspect="1" noChangeArrowheads="1"/>
          </p:cNvPicPr>
          <p:nvPr/>
        </p:nvPicPr>
        <p:blipFill>
          <a:blip r:embed="rId7" cstate="print"/>
          <a:srcRect/>
          <a:stretch>
            <a:fillRect/>
          </a:stretch>
        </p:blipFill>
        <p:spPr bwMode="auto">
          <a:xfrm>
            <a:off x="5508625" y="2997200"/>
            <a:ext cx="141288" cy="173038"/>
          </a:xfrm>
          <a:prstGeom prst="rect">
            <a:avLst/>
          </a:prstGeom>
          <a:noFill/>
          <a:ln w="9525">
            <a:noFill/>
            <a:miter lim="800000"/>
            <a:headEnd/>
            <a:tailEnd/>
          </a:ln>
        </p:spPr>
      </p:pic>
      <p:pic>
        <p:nvPicPr>
          <p:cNvPr id="21550" name="Picture 52" descr="LOGO红副本_副本"/>
          <p:cNvPicPr>
            <a:picLocks noChangeAspect="1" noChangeArrowheads="1"/>
          </p:cNvPicPr>
          <p:nvPr/>
        </p:nvPicPr>
        <p:blipFill>
          <a:blip r:embed="rId7" cstate="print"/>
          <a:srcRect/>
          <a:stretch>
            <a:fillRect/>
          </a:stretch>
        </p:blipFill>
        <p:spPr bwMode="auto">
          <a:xfrm>
            <a:off x="5148263" y="3213100"/>
            <a:ext cx="141287" cy="174625"/>
          </a:xfrm>
          <a:prstGeom prst="rect">
            <a:avLst/>
          </a:prstGeom>
          <a:noFill/>
          <a:ln w="9525">
            <a:noFill/>
            <a:miter lim="800000"/>
            <a:headEnd/>
            <a:tailEnd/>
          </a:ln>
        </p:spPr>
      </p:pic>
      <p:pic>
        <p:nvPicPr>
          <p:cNvPr id="21551" name="Picture 52" descr="LOGO红副本_副本"/>
          <p:cNvPicPr>
            <a:picLocks noChangeAspect="1" noChangeArrowheads="1"/>
          </p:cNvPicPr>
          <p:nvPr/>
        </p:nvPicPr>
        <p:blipFill>
          <a:blip r:embed="rId7" cstate="print"/>
          <a:srcRect/>
          <a:stretch>
            <a:fillRect/>
          </a:stretch>
        </p:blipFill>
        <p:spPr bwMode="auto">
          <a:xfrm>
            <a:off x="5868988" y="4797425"/>
            <a:ext cx="141287" cy="173038"/>
          </a:xfrm>
          <a:prstGeom prst="rect">
            <a:avLst/>
          </a:prstGeom>
          <a:noFill/>
          <a:ln w="9525">
            <a:noFill/>
            <a:miter lim="800000"/>
            <a:headEnd/>
            <a:tailEnd/>
          </a:ln>
        </p:spPr>
      </p:pic>
      <p:pic>
        <p:nvPicPr>
          <p:cNvPr id="21552" name="Picture 52" descr="LOGO红副本_副本"/>
          <p:cNvPicPr>
            <a:picLocks noChangeAspect="1" noChangeArrowheads="1"/>
          </p:cNvPicPr>
          <p:nvPr/>
        </p:nvPicPr>
        <p:blipFill>
          <a:blip r:embed="rId7" cstate="print"/>
          <a:srcRect/>
          <a:stretch>
            <a:fillRect/>
          </a:stretch>
        </p:blipFill>
        <p:spPr bwMode="auto">
          <a:xfrm>
            <a:off x="3203575" y="2854325"/>
            <a:ext cx="141288" cy="173038"/>
          </a:xfrm>
          <a:prstGeom prst="rect">
            <a:avLst/>
          </a:prstGeom>
          <a:noFill/>
          <a:ln w="9525">
            <a:noFill/>
            <a:miter lim="800000"/>
            <a:headEnd/>
            <a:tailEnd/>
          </a:ln>
        </p:spPr>
      </p:pic>
      <p:pic>
        <p:nvPicPr>
          <p:cNvPr id="21553" name="Picture 52" descr="LOGO红副本_副本"/>
          <p:cNvPicPr>
            <a:picLocks noChangeAspect="1" noChangeArrowheads="1"/>
          </p:cNvPicPr>
          <p:nvPr/>
        </p:nvPicPr>
        <p:blipFill>
          <a:blip r:embed="rId7" cstate="print"/>
          <a:srcRect/>
          <a:stretch>
            <a:fillRect/>
          </a:stretch>
        </p:blipFill>
        <p:spPr bwMode="auto">
          <a:xfrm>
            <a:off x="2628900" y="3717925"/>
            <a:ext cx="139700" cy="173038"/>
          </a:xfrm>
          <a:prstGeom prst="rect">
            <a:avLst/>
          </a:prstGeom>
          <a:noFill/>
          <a:ln w="9525">
            <a:noFill/>
            <a:miter lim="800000"/>
            <a:headEnd/>
            <a:tailEnd/>
          </a:ln>
        </p:spPr>
      </p:pic>
      <p:pic>
        <p:nvPicPr>
          <p:cNvPr id="21554" name="Picture 52" descr="LOGO红副本_副本"/>
          <p:cNvPicPr>
            <a:picLocks noChangeAspect="1" noChangeArrowheads="1"/>
          </p:cNvPicPr>
          <p:nvPr/>
        </p:nvPicPr>
        <p:blipFill>
          <a:blip r:embed="rId7" cstate="print"/>
          <a:srcRect/>
          <a:stretch>
            <a:fillRect/>
          </a:stretch>
        </p:blipFill>
        <p:spPr bwMode="auto">
          <a:xfrm>
            <a:off x="2268538" y="4365625"/>
            <a:ext cx="141287" cy="173038"/>
          </a:xfrm>
          <a:prstGeom prst="rect">
            <a:avLst/>
          </a:prstGeom>
          <a:noFill/>
          <a:ln w="9525">
            <a:noFill/>
            <a:miter lim="800000"/>
            <a:headEnd/>
            <a:tailEnd/>
          </a:ln>
        </p:spPr>
      </p:pic>
      <p:pic>
        <p:nvPicPr>
          <p:cNvPr id="21555" name="Picture 52" descr="LOGO红副本_副本"/>
          <p:cNvPicPr>
            <a:picLocks noChangeAspect="1" noChangeArrowheads="1"/>
          </p:cNvPicPr>
          <p:nvPr/>
        </p:nvPicPr>
        <p:blipFill>
          <a:blip r:embed="rId7" cstate="print"/>
          <a:srcRect/>
          <a:stretch>
            <a:fillRect/>
          </a:stretch>
        </p:blipFill>
        <p:spPr bwMode="auto">
          <a:xfrm>
            <a:off x="1331913" y="3933825"/>
            <a:ext cx="141287" cy="173038"/>
          </a:xfrm>
          <a:prstGeom prst="rect">
            <a:avLst/>
          </a:prstGeom>
          <a:noFill/>
          <a:ln w="9525">
            <a:noFill/>
            <a:miter lim="800000"/>
            <a:headEnd/>
            <a:tailEnd/>
          </a:ln>
        </p:spPr>
      </p:pic>
      <p:pic>
        <p:nvPicPr>
          <p:cNvPr id="21556" name="Picture 52" descr="LOGO红副本_副本"/>
          <p:cNvPicPr>
            <a:picLocks noChangeAspect="1" noChangeArrowheads="1"/>
          </p:cNvPicPr>
          <p:nvPr/>
        </p:nvPicPr>
        <p:blipFill>
          <a:blip r:embed="rId7" cstate="print"/>
          <a:srcRect/>
          <a:stretch>
            <a:fillRect/>
          </a:stretch>
        </p:blipFill>
        <p:spPr bwMode="auto">
          <a:xfrm>
            <a:off x="1116013" y="3573463"/>
            <a:ext cx="141287" cy="173037"/>
          </a:xfrm>
          <a:prstGeom prst="rect">
            <a:avLst/>
          </a:prstGeom>
          <a:noFill/>
          <a:ln w="9525">
            <a:noFill/>
            <a:miter lim="800000"/>
            <a:headEnd/>
            <a:tailEnd/>
          </a:ln>
        </p:spPr>
      </p:pic>
      <p:pic>
        <p:nvPicPr>
          <p:cNvPr id="21557" name="Picture 52" descr="LOGO红副本_副本"/>
          <p:cNvPicPr>
            <a:picLocks noChangeAspect="1" noChangeArrowheads="1"/>
          </p:cNvPicPr>
          <p:nvPr/>
        </p:nvPicPr>
        <p:blipFill>
          <a:blip r:embed="rId7" cstate="print"/>
          <a:srcRect/>
          <a:stretch>
            <a:fillRect/>
          </a:stretch>
        </p:blipFill>
        <p:spPr bwMode="auto">
          <a:xfrm>
            <a:off x="755650" y="3070225"/>
            <a:ext cx="141288" cy="173038"/>
          </a:xfrm>
          <a:prstGeom prst="rect">
            <a:avLst/>
          </a:prstGeom>
          <a:noFill/>
          <a:ln w="9525">
            <a:noFill/>
            <a:miter lim="800000"/>
            <a:headEnd/>
            <a:tailEnd/>
          </a:ln>
        </p:spPr>
      </p:pic>
      <p:pic>
        <p:nvPicPr>
          <p:cNvPr id="21558" name="Picture 52" descr="LOGO红副本_副本"/>
          <p:cNvPicPr>
            <a:picLocks noChangeAspect="1" noChangeArrowheads="1"/>
          </p:cNvPicPr>
          <p:nvPr/>
        </p:nvPicPr>
        <p:blipFill>
          <a:blip r:embed="rId7" cstate="print"/>
          <a:srcRect/>
          <a:stretch>
            <a:fillRect/>
          </a:stretch>
        </p:blipFill>
        <p:spPr bwMode="auto">
          <a:xfrm>
            <a:off x="900113" y="3141663"/>
            <a:ext cx="141287" cy="173037"/>
          </a:xfrm>
          <a:prstGeom prst="rect">
            <a:avLst/>
          </a:prstGeom>
          <a:noFill/>
          <a:ln w="9525">
            <a:noFill/>
            <a:miter lim="800000"/>
            <a:headEnd/>
            <a:tailEnd/>
          </a:ln>
        </p:spPr>
      </p:pic>
      <p:pic>
        <p:nvPicPr>
          <p:cNvPr id="21559" name="Picture 52" descr="LOGO红副本_副本"/>
          <p:cNvPicPr>
            <a:picLocks noChangeAspect="1" noChangeArrowheads="1"/>
          </p:cNvPicPr>
          <p:nvPr/>
        </p:nvPicPr>
        <p:blipFill>
          <a:blip r:embed="rId7" cstate="print"/>
          <a:srcRect/>
          <a:stretch>
            <a:fillRect/>
          </a:stretch>
        </p:blipFill>
        <p:spPr bwMode="auto">
          <a:xfrm>
            <a:off x="468313" y="2997200"/>
            <a:ext cx="141287" cy="173038"/>
          </a:xfrm>
          <a:prstGeom prst="rect">
            <a:avLst/>
          </a:prstGeom>
          <a:noFill/>
          <a:ln w="9525">
            <a:noFill/>
            <a:miter lim="800000"/>
            <a:headEnd/>
            <a:tailEnd/>
          </a:ln>
        </p:spPr>
      </p:pic>
      <p:pic>
        <p:nvPicPr>
          <p:cNvPr id="21560" name="Picture 52" descr="LOGO红副本_副本"/>
          <p:cNvPicPr>
            <a:picLocks noChangeAspect="1" noChangeArrowheads="1"/>
          </p:cNvPicPr>
          <p:nvPr/>
        </p:nvPicPr>
        <p:blipFill>
          <a:blip r:embed="rId7" cstate="print"/>
          <a:srcRect/>
          <a:stretch>
            <a:fillRect/>
          </a:stretch>
        </p:blipFill>
        <p:spPr bwMode="auto">
          <a:xfrm>
            <a:off x="539750" y="3141663"/>
            <a:ext cx="141288" cy="173037"/>
          </a:xfrm>
          <a:prstGeom prst="rect">
            <a:avLst/>
          </a:prstGeom>
          <a:noFill/>
          <a:ln w="9525">
            <a:noFill/>
            <a:miter lim="800000"/>
            <a:headEnd/>
            <a:tailEnd/>
          </a:ln>
        </p:spPr>
      </p:pic>
      <p:pic>
        <p:nvPicPr>
          <p:cNvPr id="21561" name="Picture 52" descr="LOGO红副本_副本"/>
          <p:cNvPicPr>
            <a:picLocks noChangeAspect="1" noChangeArrowheads="1"/>
          </p:cNvPicPr>
          <p:nvPr/>
        </p:nvPicPr>
        <p:blipFill>
          <a:blip r:embed="rId7" cstate="print"/>
          <a:srcRect/>
          <a:stretch>
            <a:fillRect/>
          </a:stretch>
        </p:blipFill>
        <p:spPr bwMode="auto">
          <a:xfrm>
            <a:off x="684213" y="3213100"/>
            <a:ext cx="141287" cy="174625"/>
          </a:xfrm>
          <a:prstGeom prst="rect">
            <a:avLst/>
          </a:prstGeom>
          <a:noFill/>
          <a:ln w="9525">
            <a:noFill/>
            <a:miter lim="800000"/>
            <a:headEnd/>
            <a:tailEnd/>
          </a:ln>
        </p:spPr>
      </p:pic>
      <p:pic>
        <p:nvPicPr>
          <p:cNvPr id="21562" name="Picture 52" descr="LOGO红副本_副本"/>
          <p:cNvPicPr>
            <a:picLocks noChangeAspect="1" noChangeArrowheads="1"/>
          </p:cNvPicPr>
          <p:nvPr/>
        </p:nvPicPr>
        <p:blipFill>
          <a:blip r:embed="rId7" cstate="print"/>
          <a:srcRect/>
          <a:stretch>
            <a:fillRect/>
          </a:stretch>
        </p:blipFill>
        <p:spPr bwMode="auto">
          <a:xfrm>
            <a:off x="828675" y="3286125"/>
            <a:ext cx="139700" cy="173038"/>
          </a:xfrm>
          <a:prstGeom prst="rect">
            <a:avLst/>
          </a:prstGeom>
          <a:noFill/>
          <a:ln w="9525">
            <a:noFill/>
            <a:miter lim="800000"/>
            <a:headEnd/>
            <a:tailEnd/>
          </a:ln>
        </p:spPr>
      </p:pic>
      <p:pic>
        <p:nvPicPr>
          <p:cNvPr id="21563" name="Picture 52" descr="LOGO红副本_副本"/>
          <p:cNvPicPr>
            <a:picLocks noChangeAspect="1" noChangeArrowheads="1"/>
          </p:cNvPicPr>
          <p:nvPr/>
        </p:nvPicPr>
        <p:blipFill>
          <a:blip r:embed="rId7" cstate="print"/>
          <a:srcRect/>
          <a:stretch>
            <a:fillRect/>
          </a:stretch>
        </p:blipFill>
        <p:spPr bwMode="auto">
          <a:xfrm>
            <a:off x="971550" y="3357563"/>
            <a:ext cx="141288" cy="173037"/>
          </a:xfrm>
          <a:prstGeom prst="rect">
            <a:avLst/>
          </a:prstGeom>
          <a:noFill/>
          <a:ln w="9525">
            <a:noFill/>
            <a:miter lim="800000"/>
            <a:headEnd/>
            <a:tailEnd/>
          </a:ln>
        </p:spPr>
      </p:pic>
      <p:pic>
        <p:nvPicPr>
          <p:cNvPr id="21564" name="Picture 52" descr="LOGO红副本_副本"/>
          <p:cNvPicPr>
            <a:picLocks noChangeAspect="1" noChangeArrowheads="1"/>
          </p:cNvPicPr>
          <p:nvPr/>
        </p:nvPicPr>
        <p:blipFill>
          <a:blip r:embed="rId7" cstate="print"/>
          <a:srcRect/>
          <a:stretch>
            <a:fillRect/>
          </a:stretch>
        </p:blipFill>
        <p:spPr bwMode="auto">
          <a:xfrm>
            <a:off x="4860925" y="3789363"/>
            <a:ext cx="139700" cy="173037"/>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noChangeArrowheads="1"/>
          </p:cNvSpPr>
          <p:nvPr/>
        </p:nvSpPr>
        <p:spPr bwMode="auto">
          <a:xfrm>
            <a:off x="395536" y="1268760"/>
            <a:ext cx="8640960" cy="4814510"/>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None/>
            </a:pPr>
            <a:endParaRPr lang="zh-CN" altLang="en-US" sz="2400" dirty="0">
              <a:latin typeface="楷体_GB2312" pitchFamily="49" charset="-122"/>
              <a:ea typeface="楷体_GB2312" pitchFamily="49" charset="-122"/>
            </a:endParaRPr>
          </a:p>
          <a:p>
            <a:pPr marL="342900" indent="-342900">
              <a:spcBef>
                <a:spcPct val="20000"/>
              </a:spcBef>
              <a:buClr>
                <a:schemeClr val="hlink"/>
              </a:buClr>
              <a:buFont typeface="Wingdings" pitchFamily="2" charset="2"/>
              <a:buNone/>
            </a:pPr>
            <a:r>
              <a:rPr lang="zh-CN" altLang="en-US" sz="2400" dirty="0">
                <a:latin typeface="微软雅黑" pitchFamily="34" charset="-122"/>
                <a:ea typeface="微软雅黑" pitchFamily="34" charset="-122"/>
              </a:rPr>
              <a:t>4、保理商信用风险（双保理）</a:t>
            </a:r>
          </a:p>
          <a:p>
            <a:pPr marL="342900" indent="-342900">
              <a:spcBef>
                <a:spcPct val="20000"/>
              </a:spcBef>
              <a:buClr>
                <a:schemeClr val="hlink"/>
              </a:buClr>
              <a:buFont typeface="Wingdings" pitchFamily="2" charset="2"/>
              <a:buNone/>
            </a:pPr>
            <a:endParaRPr lang="zh-CN" altLang="en-US" sz="2400" dirty="0">
              <a:latin typeface="微软雅黑" pitchFamily="34" charset="-122"/>
              <a:ea typeface="微软雅黑" pitchFamily="34" charset="-122"/>
            </a:endParaRPr>
          </a:p>
          <a:p>
            <a:pPr marL="342900" indent="-342900">
              <a:lnSpc>
                <a:spcPct val="150000"/>
              </a:lnSpc>
              <a:spcBef>
                <a:spcPct val="20000"/>
              </a:spcBef>
              <a:buClr>
                <a:schemeClr val="hlink"/>
              </a:buClr>
              <a:buFont typeface="Wingdings" pitchFamily="2" charset="2"/>
              <a:buNone/>
            </a:pPr>
            <a:r>
              <a:rPr lang="zh-CN" altLang="en-US" sz="24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国际双保理或者国内双保理下，同样会发生保理商的信用风险。</a:t>
            </a:r>
          </a:p>
          <a:p>
            <a:pPr marL="342900" indent="-342900">
              <a:lnSpc>
                <a:spcPct val="150000"/>
              </a:lnSpc>
              <a:spcBef>
                <a:spcPct val="20000"/>
              </a:spcBef>
              <a:buClr>
                <a:schemeClr val="hlink"/>
              </a:buClr>
              <a:buFont typeface="Wingdings" pitchFamily="2" charset="2"/>
              <a:buNone/>
            </a:pPr>
            <a:r>
              <a:rPr lang="zh-CN" altLang="en-US" sz="2000" dirty="0">
                <a:latin typeface="微软雅黑" pitchFamily="34" charset="-122"/>
                <a:ea typeface="微软雅黑" pitchFamily="34" charset="-122"/>
              </a:rPr>
              <a:t> （1）买方保理商（进口保理商）风险</a:t>
            </a:r>
          </a:p>
          <a:p>
            <a:pPr marL="342900" indent="-342900">
              <a:lnSpc>
                <a:spcPct val="150000"/>
              </a:lnSpc>
              <a:spcBef>
                <a:spcPct val="20000"/>
              </a:spcBef>
              <a:buClr>
                <a:schemeClr val="hlink"/>
              </a:buClr>
              <a:buFont typeface="Wingdings" pitchFamily="2" charset="2"/>
              <a:buNone/>
            </a:pPr>
            <a:r>
              <a:rPr lang="zh-CN" altLang="en-US" sz="2000" dirty="0">
                <a:latin typeface="微软雅黑" pitchFamily="34" charset="-122"/>
                <a:ea typeface="微软雅黑" pitchFamily="34" charset="-122"/>
              </a:rPr>
              <a:t>   双保理商业模式下，买方的信用风险主要依托买方保理商（进口保理商）进行调查与评估。同时，买方保理商也承担信用风险担保的责任</a:t>
            </a:r>
            <a:r>
              <a:rPr lang="zh-CN" altLang="en-US" sz="2000" dirty="0" smtClean="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a:p>
            <a:pPr marL="342900" indent="-342900">
              <a:lnSpc>
                <a:spcPct val="150000"/>
              </a:lnSpc>
              <a:spcBef>
                <a:spcPct val="20000"/>
              </a:spcBef>
              <a:buClr>
                <a:schemeClr val="hlink"/>
              </a:buClr>
              <a:buFont typeface="Wingdings" pitchFamily="2" charset="2"/>
              <a:buNone/>
            </a:pPr>
            <a:r>
              <a:rPr lang="zh-CN" altLang="en-US" sz="2000" dirty="0">
                <a:latin typeface="微软雅黑" pitchFamily="34" charset="-122"/>
                <a:ea typeface="微软雅黑" pitchFamily="34" charset="-122"/>
              </a:rPr>
              <a:t>（2）卖方保理商（出口保理商）风险</a:t>
            </a:r>
          </a:p>
          <a:p>
            <a:pPr marL="342900" indent="-342900">
              <a:lnSpc>
                <a:spcPct val="150000"/>
              </a:lnSpc>
              <a:spcBef>
                <a:spcPct val="20000"/>
              </a:spcBef>
              <a:buClr>
                <a:schemeClr val="hlink"/>
              </a:buClr>
              <a:buFont typeface="Wingdings" pitchFamily="2" charset="2"/>
              <a:buNone/>
            </a:pPr>
            <a:r>
              <a:rPr lang="zh-CN" altLang="en-US" sz="2000" dirty="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 </a:t>
            </a:r>
            <a:r>
              <a:rPr lang="zh-CN" altLang="en-US" sz="2000" dirty="0">
                <a:latin typeface="微软雅黑" pitchFamily="34" charset="-122"/>
                <a:ea typeface="微软雅黑" pitchFamily="34" charset="-122"/>
              </a:rPr>
              <a:t>国内“再保理”，谨防卖方（债权人）与保理商恶意串通！！！</a:t>
            </a:r>
          </a:p>
          <a:p>
            <a:pPr marL="342900" indent="-342900">
              <a:spcBef>
                <a:spcPct val="20000"/>
              </a:spcBef>
              <a:buClr>
                <a:schemeClr val="hlink"/>
              </a:buClr>
              <a:buFont typeface="Wingdings" pitchFamily="2" charset="2"/>
              <a:buNone/>
            </a:pPr>
            <a:r>
              <a:rPr lang="zh-CN" altLang="en-US" sz="2400" dirty="0">
                <a:latin typeface="微软雅黑" pitchFamily="34" charset="-122"/>
                <a:ea typeface="微软雅黑" pitchFamily="34" charset="-122"/>
              </a:rPr>
              <a:t>   </a:t>
            </a:r>
          </a:p>
          <a:p>
            <a:pPr marL="342900" indent="-342900">
              <a:spcBef>
                <a:spcPct val="20000"/>
              </a:spcBef>
              <a:buClr>
                <a:schemeClr val="hlink"/>
              </a:buClr>
              <a:buFont typeface="Wingdings" pitchFamily="2" charset="2"/>
              <a:buNone/>
            </a:pPr>
            <a:endParaRPr lang="zh-CN" altLang="en-US" sz="2800" b="1" dirty="0">
              <a:solidFill>
                <a:schemeClr val="accent2"/>
              </a:solidFill>
              <a:latin typeface="微软雅黑" pitchFamily="34" charset="-122"/>
              <a:ea typeface="微软雅黑" pitchFamily="34" charset="-122"/>
            </a:endParaRPr>
          </a:p>
          <a:p>
            <a:pPr marL="342900" indent="-342900">
              <a:spcBef>
                <a:spcPct val="20000"/>
              </a:spcBef>
              <a:buClr>
                <a:schemeClr val="hlink"/>
              </a:buClr>
              <a:buFont typeface="Wingdings" pitchFamily="2" charset="2"/>
              <a:buNone/>
            </a:pPr>
            <a:endParaRPr lang="zh-CN" altLang="en-US" sz="2800" b="1" dirty="0">
              <a:solidFill>
                <a:schemeClr val="accent2"/>
              </a:solidFill>
              <a:latin typeface="Verdana" pitchFamily="34" charset="0"/>
            </a:endParaRPr>
          </a:p>
        </p:txBody>
      </p:sp>
      <p:sp>
        <p:nvSpPr>
          <p:cNvPr id="81923"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539750" y="1270000"/>
            <a:ext cx="4464050" cy="457200"/>
          </a:xfrm>
          <a:prstGeom prst="rect">
            <a:avLst/>
          </a:prstGeom>
          <a:noFill/>
          <a:ln w="9525">
            <a:noFill/>
            <a:miter lim="800000"/>
            <a:headEnd/>
            <a:tailEnd/>
          </a:ln>
        </p:spPr>
        <p:txBody>
          <a:bodyPr>
            <a:spAutoFit/>
          </a:bodyPr>
          <a:lstStyle/>
          <a:p>
            <a:r>
              <a:rPr lang="zh-CN" altLang="en-US" sz="2400" b="1">
                <a:latin typeface="楷体_GB2312" pitchFamily="49" charset="-122"/>
                <a:ea typeface="微软雅黑" pitchFamily="34" charset="-122"/>
                <a:sym typeface="Wingdings" pitchFamily="2" charset="2"/>
              </a:rPr>
              <a:t>二、</a:t>
            </a:r>
            <a:r>
              <a:rPr lang="zh-CN" altLang="en-US" sz="2400" b="1">
                <a:ea typeface="微软雅黑" pitchFamily="34" charset="-122"/>
                <a:sym typeface="Wingdings" pitchFamily="2" charset="2"/>
              </a:rPr>
              <a:t>运营风险</a:t>
            </a:r>
            <a:r>
              <a:rPr lang="zh-CN" altLang="en-US" sz="2400" b="1">
                <a:latin typeface="楷体_GB2312" pitchFamily="49" charset="-122"/>
                <a:ea typeface="微软雅黑" pitchFamily="34" charset="-122"/>
                <a:sym typeface="Wingdings" pitchFamily="2" charset="2"/>
              </a:rPr>
              <a:t>（</a:t>
            </a:r>
            <a:r>
              <a:rPr lang="zh-CN" altLang="en-US" sz="2400" b="1">
                <a:ea typeface="微软雅黑" pitchFamily="34" charset="-122"/>
                <a:sym typeface="Wingdings" pitchFamily="2" charset="2"/>
              </a:rPr>
              <a:t>操作风险</a:t>
            </a:r>
            <a:r>
              <a:rPr lang="zh-CN" altLang="en-US" sz="2400" b="1">
                <a:latin typeface="楷体_GB2312" pitchFamily="49" charset="-122"/>
                <a:ea typeface="微软雅黑" pitchFamily="34" charset="-122"/>
                <a:sym typeface="Wingdings" pitchFamily="2" charset="2"/>
              </a:rPr>
              <a:t>）</a:t>
            </a:r>
          </a:p>
        </p:txBody>
      </p:sp>
      <p:sp>
        <p:nvSpPr>
          <p:cNvPr id="82947" name="Rectangle 3"/>
          <p:cNvSpPr>
            <a:spLocks noGrp="1" noChangeArrowheads="1"/>
          </p:cNvSpPr>
          <p:nvPr>
            <p:ph type="body" sz="half" idx="4294967295"/>
          </p:nvPr>
        </p:nvSpPr>
        <p:spPr>
          <a:xfrm>
            <a:off x="468313" y="1989138"/>
            <a:ext cx="7489825" cy="4251325"/>
          </a:xfrm>
        </p:spPr>
        <p:txBody>
          <a:bodyPr/>
          <a:lstStyle/>
          <a:p>
            <a:pPr eaLnBrk="1" hangingPunct="1">
              <a:lnSpc>
                <a:spcPct val="150000"/>
              </a:lnSpc>
              <a:buFont typeface="Wingdings" pitchFamily="2" charset="2"/>
              <a:buNone/>
            </a:pPr>
            <a:r>
              <a:rPr lang="zh-CN" altLang="zh-CN" sz="2000" b="0">
                <a:solidFill>
                  <a:schemeClr val="tx1"/>
                </a:solidFill>
                <a:latin typeface="微软雅黑" pitchFamily="34" charset="-122"/>
                <a:ea typeface="微软雅黑" pitchFamily="34" charset="-122"/>
                <a:sym typeface="Wingdings" pitchFamily="2" charset="2"/>
              </a:rPr>
              <a:t>1</a:t>
            </a:r>
            <a:r>
              <a:rPr lang="zh-CN" sz="2000" b="0">
                <a:solidFill>
                  <a:schemeClr val="tx1"/>
                </a:solidFill>
                <a:latin typeface="微软雅黑" pitchFamily="34" charset="-122"/>
                <a:ea typeface="微软雅黑" pitchFamily="34" charset="-122"/>
                <a:sym typeface="Wingdings" pitchFamily="2" charset="2"/>
              </a:rPr>
              <a:t>、保理产品设计风险；</a:t>
            </a:r>
          </a:p>
          <a:p>
            <a:pPr eaLnBrk="1" hangingPunct="1">
              <a:lnSpc>
                <a:spcPct val="150000"/>
              </a:lnSpc>
              <a:buFont typeface="Wingdings" pitchFamily="2" charset="2"/>
              <a:buNone/>
            </a:pPr>
            <a:r>
              <a:rPr lang="zh-CN" altLang="zh-CN" sz="2000" b="0">
                <a:solidFill>
                  <a:schemeClr val="tx1"/>
                </a:solidFill>
                <a:latin typeface="微软雅黑" pitchFamily="34" charset="-122"/>
                <a:ea typeface="微软雅黑" pitchFamily="34" charset="-122"/>
                <a:sym typeface="Wingdings" pitchFamily="2" charset="2"/>
              </a:rPr>
              <a:t>2</a:t>
            </a:r>
            <a:r>
              <a:rPr lang="zh-CN" sz="2000" b="0">
                <a:solidFill>
                  <a:schemeClr val="tx1"/>
                </a:solidFill>
                <a:latin typeface="微软雅黑" pitchFamily="34" charset="-122"/>
                <a:ea typeface="微软雅黑" pitchFamily="34" charset="-122"/>
                <a:sym typeface="Wingdings" pitchFamily="2" charset="2"/>
              </a:rPr>
              <a:t>、尽职调查操作风险；</a:t>
            </a:r>
          </a:p>
          <a:p>
            <a:pPr eaLnBrk="1" hangingPunct="1">
              <a:lnSpc>
                <a:spcPct val="150000"/>
              </a:lnSpc>
              <a:buFont typeface="Wingdings" pitchFamily="2" charset="2"/>
              <a:buNone/>
            </a:pPr>
            <a:r>
              <a:rPr lang="zh-CN" altLang="zh-CN" sz="2000" b="0">
                <a:solidFill>
                  <a:schemeClr val="tx1"/>
                </a:solidFill>
                <a:latin typeface="微软雅黑" pitchFamily="34" charset="-122"/>
                <a:ea typeface="微软雅黑" pitchFamily="34" charset="-122"/>
                <a:sym typeface="Wingdings" pitchFamily="2" charset="2"/>
              </a:rPr>
              <a:t>3</a:t>
            </a:r>
            <a:r>
              <a:rPr lang="zh-CN" sz="2000" b="0">
                <a:solidFill>
                  <a:schemeClr val="tx1"/>
                </a:solidFill>
                <a:latin typeface="微软雅黑" pitchFamily="34" charset="-122"/>
                <a:ea typeface="微软雅黑" pitchFamily="34" charset="-122"/>
                <a:sym typeface="Wingdings" pitchFamily="2" charset="2"/>
              </a:rPr>
              <a:t>、应收账款转让的操作风险；</a:t>
            </a:r>
          </a:p>
          <a:p>
            <a:pPr eaLnBrk="1" hangingPunct="1">
              <a:lnSpc>
                <a:spcPct val="150000"/>
              </a:lnSpc>
              <a:buFont typeface="Wingdings" pitchFamily="2" charset="2"/>
              <a:buNone/>
            </a:pPr>
            <a:r>
              <a:rPr lang="zh-CN" altLang="zh-CN" sz="2000" b="0">
                <a:solidFill>
                  <a:schemeClr val="tx1"/>
                </a:solidFill>
                <a:latin typeface="微软雅黑" pitchFamily="34" charset="-122"/>
                <a:ea typeface="微软雅黑" pitchFamily="34" charset="-122"/>
                <a:sym typeface="Wingdings" pitchFamily="2" charset="2"/>
              </a:rPr>
              <a:t>4</a:t>
            </a:r>
            <a:r>
              <a:rPr lang="zh-CN" sz="2000" b="0">
                <a:solidFill>
                  <a:schemeClr val="tx1"/>
                </a:solidFill>
                <a:latin typeface="微软雅黑" pitchFamily="34" charset="-122"/>
                <a:ea typeface="微软雅黑" pitchFamily="34" charset="-122"/>
                <a:sym typeface="Wingdings" pitchFamily="2" charset="2"/>
              </a:rPr>
              <a:t>、应收账款转让通知风险；</a:t>
            </a:r>
          </a:p>
          <a:p>
            <a:pPr eaLnBrk="1" hangingPunct="1">
              <a:lnSpc>
                <a:spcPct val="150000"/>
              </a:lnSpc>
              <a:buFont typeface="Wingdings" pitchFamily="2" charset="2"/>
              <a:buNone/>
            </a:pPr>
            <a:r>
              <a:rPr lang="zh-CN" altLang="zh-CN" sz="2000" b="0">
                <a:solidFill>
                  <a:schemeClr val="tx1"/>
                </a:solidFill>
                <a:latin typeface="微软雅黑" pitchFamily="34" charset="-122"/>
                <a:ea typeface="微软雅黑" pitchFamily="34" charset="-122"/>
                <a:sym typeface="Wingdings" pitchFamily="2" charset="2"/>
              </a:rPr>
              <a:t>5</a:t>
            </a:r>
            <a:r>
              <a:rPr lang="zh-CN" sz="2000" b="0">
                <a:solidFill>
                  <a:schemeClr val="tx1"/>
                </a:solidFill>
                <a:latin typeface="微软雅黑" pitchFamily="34" charset="-122"/>
                <a:ea typeface="微软雅黑" pitchFamily="34" charset="-122"/>
                <a:sym typeface="Wingdings" pitchFamily="2" charset="2"/>
              </a:rPr>
              <a:t>、应收账款转让登记风险；</a:t>
            </a:r>
          </a:p>
          <a:p>
            <a:pPr eaLnBrk="1" hangingPunct="1">
              <a:lnSpc>
                <a:spcPct val="150000"/>
              </a:lnSpc>
              <a:buFont typeface="Wingdings" pitchFamily="2" charset="2"/>
              <a:buNone/>
            </a:pPr>
            <a:r>
              <a:rPr lang="zh-CN" altLang="zh-CN" sz="2000" b="0">
                <a:solidFill>
                  <a:schemeClr val="tx1"/>
                </a:solidFill>
                <a:latin typeface="微软雅黑" pitchFamily="34" charset="-122"/>
                <a:ea typeface="微软雅黑" pitchFamily="34" charset="-122"/>
                <a:sym typeface="Wingdings" pitchFamily="2" charset="2"/>
              </a:rPr>
              <a:t>6</a:t>
            </a:r>
            <a:r>
              <a:rPr lang="zh-CN" sz="2000" b="0">
                <a:solidFill>
                  <a:schemeClr val="tx1"/>
                </a:solidFill>
                <a:latin typeface="微软雅黑" pitchFamily="34" charset="-122"/>
                <a:ea typeface="微软雅黑" pitchFamily="34" charset="-122"/>
                <a:sym typeface="Wingdings" pitchFamily="2" charset="2"/>
              </a:rPr>
              <a:t>、应收账款管理风险；</a:t>
            </a:r>
          </a:p>
          <a:p>
            <a:pPr eaLnBrk="1" hangingPunct="1">
              <a:lnSpc>
                <a:spcPct val="150000"/>
              </a:lnSpc>
              <a:buFont typeface="Wingdings" pitchFamily="2" charset="2"/>
              <a:buNone/>
            </a:pPr>
            <a:r>
              <a:rPr lang="zh-CN" altLang="zh-CN" sz="2000" b="0">
                <a:solidFill>
                  <a:schemeClr val="tx1"/>
                </a:solidFill>
                <a:latin typeface="微软雅黑" pitchFamily="34" charset="-122"/>
                <a:ea typeface="微软雅黑" pitchFamily="34" charset="-122"/>
                <a:sym typeface="Wingdings" pitchFamily="2" charset="2"/>
              </a:rPr>
              <a:t>7</a:t>
            </a:r>
            <a:r>
              <a:rPr lang="zh-CN" sz="2000" b="0">
                <a:solidFill>
                  <a:schemeClr val="tx1"/>
                </a:solidFill>
                <a:latin typeface="微软雅黑" pitchFamily="34" charset="-122"/>
                <a:ea typeface="微软雅黑" pitchFamily="34" charset="-122"/>
                <a:sym typeface="Wingdings" pitchFamily="2" charset="2"/>
              </a:rPr>
              <a:t>、应收账款催收风险；</a:t>
            </a:r>
          </a:p>
          <a:p>
            <a:pPr eaLnBrk="1" hangingPunct="1">
              <a:lnSpc>
                <a:spcPct val="150000"/>
              </a:lnSpc>
              <a:buFont typeface="Wingdings" pitchFamily="2" charset="2"/>
              <a:buNone/>
            </a:pPr>
            <a:r>
              <a:rPr lang="zh-CN" altLang="zh-CN" sz="2000" b="0">
                <a:solidFill>
                  <a:schemeClr val="tx1"/>
                </a:solidFill>
                <a:latin typeface="微软雅黑" pitchFamily="34" charset="-122"/>
                <a:ea typeface="微软雅黑" pitchFamily="34" charset="-122"/>
                <a:sym typeface="Wingdings" pitchFamily="2" charset="2"/>
              </a:rPr>
              <a:t>8</a:t>
            </a:r>
            <a:r>
              <a:rPr lang="zh-CN" sz="2000" b="0">
                <a:solidFill>
                  <a:schemeClr val="tx1"/>
                </a:solidFill>
                <a:latin typeface="微软雅黑" pitchFamily="34" charset="-122"/>
                <a:ea typeface="微软雅黑" pitchFamily="34" charset="-122"/>
                <a:sym typeface="Wingdings" pitchFamily="2" charset="2"/>
              </a:rPr>
              <a:t>、争议解决决策风险。</a:t>
            </a:r>
          </a:p>
        </p:txBody>
      </p:sp>
      <p:sp>
        <p:nvSpPr>
          <p:cNvPr id="82948"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nvSpPr>
        <p:spPr bwMode="auto">
          <a:xfrm>
            <a:off x="107950" y="1341438"/>
            <a:ext cx="8713788" cy="5832475"/>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None/>
            </a:pPr>
            <a:r>
              <a:rPr lang="zh-CN" altLang="en-US" sz="2000">
                <a:latin typeface="微软雅黑" pitchFamily="34" charset="-122"/>
                <a:ea typeface="微软雅黑" pitchFamily="34" charset="-122"/>
              </a:rPr>
              <a:t>1、保理产品设计风险</a:t>
            </a:r>
          </a:p>
          <a:p>
            <a:pPr marL="342900" indent="-342900">
              <a:spcBef>
                <a:spcPct val="20000"/>
              </a:spcBef>
              <a:buClr>
                <a:schemeClr val="hlink"/>
              </a:buClr>
              <a:buFont typeface="Wingdings" pitchFamily="2" charset="2"/>
              <a:buNone/>
            </a:pPr>
            <a:r>
              <a:rPr lang="zh-CN" altLang="en-US" sz="2000">
                <a:latin typeface="微软雅黑" pitchFamily="34" charset="-122"/>
                <a:ea typeface="微软雅黑" pitchFamily="34" charset="-122"/>
              </a:rPr>
              <a:t>   产品的市场、合规、营销等方案设计</a:t>
            </a:r>
            <a:r>
              <a:rPr lang="zh-CN" altLang="en-US" sz="2000">
                <a:solidFill>
                  <a:schemeClr val="accent2"/>
                </a:solidFill>
                <a:latin typeface="微软雅黑" pitchFamily="34" charset="-122"/>
                <a:ea typeface="微软雅黑" pitchFamily="34" charset="-122"/>
              </a:rPr>
              <a:t>。</a:t>
            </a:r>
          </a:p>
          <a:p>
            <a:pPr marL="342900" indent="-342900">
              <a:spcBef>
                <a:spcPct val="20000"/>
              </a:spcBef>
              <a:buClr>
                <a:schemeClr val="hlink"/>
              </a:buClr>
              <a:buFont typeface="Wingdings" pitchFamily="2" charset="2"/>
              <a:buNone/>
            </a:pPr>
            <a:r>
              <a:rPr lang="zh-CN" altLang="en-US" sz="2000">
                <a:latin typeface="微软雅黑" pitchFamily="34" charset="-122"/>
                <a:ea typeface="微软雅黑" pitchFamily="34" charset="-122"/>
              </a:rPr>
              <a:t>2、尽职调查操作风险</a:t>
            </a:r>
          </a:p>
          <a:p>
            <a:pPr marL="342900" indent="-342900">
              <a:spcBef>
                <a:spcPct val="20000"/>
              </a:spcBef>
              <a:buClr>
                <a:schemeClr val="hlink"/>
              </a:buClr>
              <a:buFont typeface="Wingdings" pitchFamily="2" charset="2"/>
              <a:buNone/>
            </a:pPr>
            <a:r>
              <a:rPr lang="zh-CN" altLang="en-US" sz="2000">
                <a:latin typeface="微软雅黑" pitchFamily="34" charset="-122"/>
                <a:ea typeface="微软雅黑" pitchFamily="34" charset="-122"/>
              </a:rPr>
              <a:t>   是否仔细核对原件？是否仔细核查交易文件的真实性？是否保存交易原件？</a:t>
            </a:r>
          </a:p>
          <a:p>
            <a:pPr marL="342900" indent="-342900">
              <a:spcBef>
                <a:spcPct val="20000"/>
              </a:spcBef>
              <a:buClr>
                <a:schemeClr val="hlink"/>
              </a:buClr>
              <a:buFont typeface="Wingdings" pitchFamily="2" charset="2"/>
              <a:buNone/>
            </a:pPr>
            <a:r>
              <a:rPr lang="zh-CN" altLang="en-US" sz="2000">
                <a:latin typeface="微软雅黑" pitchFamily="34" charset="-122"/>
                <a:ea typeface="微软雅黑" pitchFamily="34" charset="-122"/>
              </a:rPr>
              <a:t>3、应收账款转让操作风险</a:t>
            </a:r>
          </a:p>
          <a:p>
            <a:pPr marL="342900" indent="-342900">
              <a:spcBef>
                <a:spcPct val="20000"/>
              </a:spcBef>
              <a:buClr>
                <a:schemeClr val="hlink"/>
              </a:buClr>
              <a:buFont typeface="Wingdings" pitchFamily="2" charset="2"/>
              <a:buNone/>
            </a:pPr>
            <a:r>
              <a:rPr lang="zh-CN" altLang="en-US" sz="2000">
                <a:latin typeface="微软雅黑" pitchFamily="34" charset="-122"/>
                <a:ea typeface="微软雅黑" pitchFamily="34" charset="-122"/>
              </a:rPr>
              <a:t>   全部转让还是部分转让？应收账款账期与融资期限不匹配的风险？</a:t>
            </a:r>
          </a:p>
          <a:p>
            <a:pPr marL="342900" indent="-342900">
              <a:spcBef>
                <a:spcPct val="20000"/>
              </a:spcBef>
              <a:buClr>
                <a:schemeClr val="hlink"/>
              </a:buClr>
              <a:buFont typeface="Wingdings" pitchFamily="2" charset="2"/>
              <a:buNone/>
            </a:pPr>
            <a:r>
              <a:rPr lang="zh-CN" altLang="en-US" sz="2000">
                <a:latin typeface="微软雅黑" pitchFamily="34" charset="-122"/>
                <a:ea typeface="微软雅黑" pitchFamily="34" charset="-122"/>
                <a:sym typeface="Wingdings" pitchFamily="2" charset="2"/>
              </a:rPr>
              <a:t>4、应收账款转让通知风险</a:t>
            </a:r>
          </a:p>
          <a:p>
            <a:pPr marL="342900" indent="-342900">
              <a:spcBef>
                <a:spcPct val="20000"/>
              </a:spcBef>
              <a:buClr>
                <a:schemeClr val="hlink"/>
              </a:buClr>
              <a:buFont typeface="Wingdings" pitchFamily="2" charset="2"/>
              <a:buNone/>
            </a:pPr>
            <a:r>
              <a:rPr lang="zh-CN" altLang="en-US" sz="2000">
                <a:latin typeface="微软雅黑" pitchFamily="34" charset="-122"/>
                <a:ea typeface="微软雅黑" pitchFamily="34" charset="-122"/>
                <a:sym typeface="Wingdings" pitchFamily="2" charset="2"/>
              </a:rPr>
              <a:t>   转让通知由谁处理？以什么方式通知？通知谁？如何尽到通知义务？</a:t>
            </a:r>
          </a:p>
          <a:p>
            <a:pPr marL="342900" indent="-342900">
              <a:spcBef>
                <a:spcPct val="20000"/>
              </a:spcBef>
              <a:buClr>
                <a:schemeClr val="hlink"/>
              </a:buClr>
              <a:buFont typeface="Wingdings" pitchFamily="2" charset="2"/>
              <a:buNone/>
            </a:pPr>
            <a:r>
              <a:rPr lang="zh-CN" altLang="en-US" sz="2000">
                <a:latin typeface="微软雅黑" pitchFamily="34" charset="-122"/>
                <a:ea typeface="微软雅黑" pitchFamily="34" charset="-122"/>
                <a:sym typeface="Wingdings" pitchFamily="2" charset="2"/>
              </a:rPr>
              <a:t>5、应收账款转让登记风险</a:t>
            </a:r>
          </a:p>
          <a:p>
            <a:pPr marL="342900" indent="-342900">
              <a:spcBef>
                <a:spcPct val="20000"/>
              </a:spcBef>
              <a:buClr>
                <a:schemeClr val="hlink"/>
              </a:buClr>
              <a:buFont typeface="Wingdings" pitchFamily="2" charset="2"/>
              <a:buNone/>
            </a:pPr>
            <a:r>
              <a:rPr lang="zh-CN" altLang="en-US" sz="2000">
                <a:latin typeface="微软雅黑" pitchFamily="34" charset="-122"/>
                <a:ea typeface="微软雅黑" pitchFamily="34" charset="-122"/>
                <a:sym typeface="Wingdings" pitchFamily="2" charset="2"/>
              </a:rPr>
              <a:t>   转让登记如何做？概括性登记？逐笔登记？如何覆盖登记风险？</a:t>
            </a:r>
          </a:p>
          <a:p>
            <a:pPr marL="342900" indent="-342900">
              <a:spcBef>
                <a:spcPct val="20000"/>
              </a:spcBef>
              <a:buClr>
                <a:schemeClr val="hlink"/>
              </a:buClr>
              <a:buFont typeface="Wingdings" pitchFamily="2" charset="2"/>
              <a:buNone/>
            </a:pPr>
            <a:r>
              <a:rPr lang="zh-CN" altLang="en-US" sz="2000">
                <a:latin typeface="微软雅黑" pitchFamily="34" charset="-122"/>
                <a:ea typeface="微软雅黑" pitchFamily="34" charset="-122"/>
                <a:sym typeface="Wingdings" pitchFamily="2" charset="2"/>
              </a:rPr>
              <a:t>6、应收账款管理风险</a:t>
            </a:r>
          </a:p>
          <a:p>
            <a:pPr marL="342900" indent="-342900">
              <a:spcBef>
                <a:spcPct val="20000"/>
              </a:spcBef>
              <a:buClr>
                <a:schemeClr val="hlink"/>
              </a:buClr>
              <a:buFont typeface="Wingdings" pitchFamily="2" charset="2"/>
              <a:buNone/>
            </a:pPr>
            <a:r>
              <a:rPr lang="zh-CN" altLang="en-US" sz="2000">
                <a:latin typeface="微软雅黑" pitchFamily="34" charset="-122"/>
                <a:ea typeface="微软雅黑" pitchFamily="34" charset="-122"/>
                <a:sym typeface="Wingdings" pitchFamily="2" charset="2"/>
              </a:rPr>
              <a:t>   保理专户（监管专户）的开立，回款的控制，间接回款问题的解决。</a:t>
            </a:r>
          </a:p>
          <a:p>
            <a:pPr marL="342900" indent="-342900">
              <a:lnSpc>
                <a:spcPct val="150000"/>
              </a:lnSpc>
              <a:spcBef>
                <a:spcPct val="20000"/>
              </a:spcBef>
              <a:buClr>
                <a:schemeClr val="hlink"/>
              </a:buClr>
              <a:buFont typeface="Wingdings" pitchFamily="2" charset="2"/>
              <a:buNone/>
            </a:pPr>
            <a:r>
              <a:rPr lang="zh-CN" altLang="en-US" sz="2000">
                <a:latin typeface="楷体_GB2312" pitchFamily="49" charset="-122"/>
                <a:ea typeface="楷体_GB2312" pitchFamily="49" charset="-122"/>
                <a:sym typeface="Wingdings" pitchFamily="2" charset="2"/>
              </a:rPr>
              <a:t>   </a:t>
            </a:r>
          </a:p>
        </p:txBody>
      </p:sp>
      <p:sp>
        <p:nvSpPr>
          <p:cNvPr id="83971"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nvSpPr>
        <p:spPr bwMode="auto">
          <a:xfrm>
            <a:off x="323850" y="1341438"/>
            <a:ext cx="8148638" cy="5832475"/>
          </a:xfrm>
          <a:prstGeom prst="rect">
            <a:avLst/>
          </a:prstGeom>
          <a:noFill/>
          <a:ln w="9525">
            <a:noFill/>
            <a:miter lim="800000"/>
            <a:headEnd/>
            <a:tailEnd/>
          </a:ln>
        </p:spPr>
        <p:txBody>
          <a:bodyPr/>
          <a:lstStyle/>
          <a:p>
            <a:pPr marL="342900" indent="-342900">
              <a:lnSpc>
                <a:spcPct val="150000"/>
              </a:lnSpc>
              <a:spcBef>
                <a:spcPct val="20000"/>
              </a:spcBef>
              <a:buClr>
                <a:schemeClr val="hlink"/>
              </a:buClr>
              <a:buFont typeface="Wingdings" pitchFamily="2" charset="2"/>
              <a:buNone/>
            </a:pPr>
            <a:r>
              <a:rPr lang="zh-CN" altLang="en-US" sz="2000">
                <a:latin typeface="微软雅黑" pitchFamily="34" charset="-122"/>
                <a:ea typeface="微软雅黑" pitchFamily="34" charset="-122"/>
                <a:sym typeface="Wingdings" pitchFamily="2" charset="2"/>
              </a:rPr>
              <a:t>7、应收账款催收风险</a:t>
            </a:r>
          </a:p>
          <a:p>
            <a:pPr marL="342900" indent="-342900">
              <a:lnSpc>
                <a:spcPct val="150000"/>
              </a:lnSpc>
              <a:spcBef>
                <a:spcPct val="20000"/>
              </a:spcBef>
              <a:buClr>
                <a:schemeClr val="hlink"/>
              </a:buClr>
              <a:buFont typeface="Wingdings" pitchFamily="2" charset="2"/>
              <a:buNone/>
            </a:pPr>
            <a:r>
              <a:rPr lang="zh-CN" altLang="en-US" sz="2000">
                <a:latin typeface="微软雅黑" pitchFamily="34" charset="-122"/>
                <a:ea typeface="微软雅黑" pitchFamily="34" charset="-122"/>
                <a:sym typeface="Wingdings" pitchFamily="2" charset="2"/>
              </a:rPr>
              <a:t>   买方还款意愿的沟通、到期前的妥善提醒、到期后的及时催收，或者行使追索权。</a:t>
            </a:r>
          </a:p>
          <a:p>
            <a:pPr marL="342900" indent="-342900">
              <a:lnSpc>
                <a:spcPct val="150000"/>
              </a:lnSpc>
              <a:spcBef>
                <a:spcPct val="20000"/>
              </a:spcBef>
              <a:buClr>
                <a:schemeClr val="hlink"/>
              </a:buClr>
              <a:buFont typeface="Wingdings" pitchFamily="2" charset="2"/>
              <a:buNone/>
            </a:pPr>
            <a:endParaRPr lang="zh-CN" altLang="en-US" sz="2000">
              <a:latin typeface="微软雅黑" pitchFamily="34" charset="-122"/>
              <a:ea typeface="微软雅黑" pitchFamily="34" charset="-122"/>
              <a:sym typeface="Wingdings" pitchFamily="2" charset="2"/>
            </a:endParaRPr>
          </a:p>
          <a:p>
            <a:pPr marL="342900" indent="-342900">
              <a:lnSpc>
                <a:spcPct val="150000"/>
              </a:lnSpc>
              <a:spcBef>
                <a:spcPct val="20000"/>
              </a:spcBef>
              <a:buClr>
                <a:schemeClr val="hlink"/>
              </a:buClr>
              <a:buFont typeface="Wingdings" pitchFamily="2" charset="2"/>
              <a:buNone/>
            </a:pPr>
            <a:r>
              <a:rPr lang="zh-CN" altLang="en-US" sz="2000">
                <a:latin typeface="微软雅黑" pitchFamily="34" charset="-122"/>
                <a:ea typeface="微软雅黑" pitchFamily="34" charset="-122"/>
                <a:sym typeface="Wingdings" pitchFamily="2" charset="2"/>
              </a:rPr>
              <a:t>8、争议解决决策风险</a:t>
            </a:r>
          </a:p>
          <a:p>
            <a:pPr marL="342900" indent="-342900">
              <a:lnSpc>
                <a:spcPct val="150000"/>
              </a:lnSpc>
              <a:spcBef>
                <a:spcPct val="20000"/>
              </a:spcBef>
              <a:buClr>
                <a:schemeClr val="hlink"/>
              </a:buClr>
              <a:buFont typeface="Wingdings" pitchFamily="2" charset="2"/>
              <a:buNone/>
            </a:pPr>
            <a:r>
              <a:rPr lang="zh-CN" altLang="en-US" sz="2000">
                <a:latin typeface="微软雅黑" pitchFamily="34" charset="-122"/>
                <a:ea typeface="微软雅黑" pitchFamily="34" charset="-122"/>
                <a:sym typeface="Wingdings" pitchFamily="2" charset="2"/>
              </a:rPr>
              <a:t>   如何及时建立风险预警机制？及时进行起诉？申请财产保全？</a:t>
            </a:r>
          </a:p>
          <a:p>
            <a:pPr marL="342900" indent="-342900" algn="ctr">
              <a:spcBef>
                <a:spcPct val="20000"/>
              </a:spcBef>
              <a:buClr>
                <a:schemeClr val="hlink"/>
              </a:buClr>
              <a:buFont typeface="Wingdings" pitchFamily="2" charset="2"/>
              <a:buNone/>
            </a:pPr>
            <a:endParaRPr lang="zh-CN" altLang="en-US" sz="2000">
              <a:latin typeface="微软雅黑" pitchFamily="34" charset="-122"/>
              <a:ea typeface="微软雅黑" pitchFamily="34" charset="-122"/>
              <a:sym typeface="Wingdings" pitchFamily="2" charset="2"/>
            </a:endParaRPr>
          </a:p>
        </p:txBody>
      </p:sp>
      <p:sp>
        <p:nvSpPr>
          <p:cNvPr id="84995"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p:cNvSpPr>
            <a:spLocks noGrp="1" noChangeArrowheads="1"/>
          </p:cNvSpPr>
          <p:nvPr/>
        </p:nvSpPr>
        <p:spPr bwMode="auto">
          <a:xfrm>
            <a:off x="251521" y="1341439"/>
            <a:ext cx="8712968" cy="4535834"/>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None/>
            </a:pPr>
            <a:r>
              <a:rPr lang="zh-CN" altLang="en-US" b="1" dirty="0">
                <a:latin typeface="微软雅黑" pitchFamily="34" charset="-122"/>
                <a:ea typeface="微软雅黑" pitchFamily="34" charset="-122"/>
              </a:rPr>
              <a:t>三、法律</a:t>
            </a:r>
            <a:r>
              <a:rPr lang="zh-CN" altLang="en-US" b="1" dirty="0" smtClean="0">
                <a:latin typeface="微软雅黑" pitchFamily="34" charset="-122"/>
                <a:ea typeface="微软雅黑" pitchFamily="34" charset="-122"/>
              </a:rPr>
              <a:t>风险</a:t>
            </a:r>
            <a:endParaRPr lang="en-US" altLang="zh-CN" b="1" dirty="0" smtClean="0">
              <a:latin typeface="微软雅黑" pitchFamily="34" charset="-122"/>
              <a:ea typeface="微软雅黑" pitchFamily="34" charset="-122"/>
            </a:endParaRPr>
          </a:p>
          <a:p>
            <a:pPr marL="342900" indent="-342900">
              <a:spcBef>
                <a:spcPct val="20000"/>
              </a:spcBef>
              <a:buClr>
                <a:schemeClr val="hlink"/>
              </a:buClr>
              <a:buFont typeface="Wingdings" pitchFamily="2" charset="2"/>
              <a:buNone/>
            </a:pPr>
            <a:endParaRPr lang="zh-CN" altLang="en-US" b="1" dirty="0">
              <a:latin typeface="微软雅黑" pitchFamily="34" charset="-122"/>
              <a:ea typeface="微软雅黑" pitchFamily="34" charset="-122"/>
            </a:endParaRPr>
          </a:p>
          <a:p>
            <a:pPr marL="342900" indent="-342900">
              <a:spcBef>
                <a:spcPct val="20000"/>
              </a:spcBef>
              <a:buClr>
                <a:schemeClr val="hlink"/>
              </a:buClr>
              <a:buFont typeface="Wingdings" pitchFamily="2" charset="2"/>
              <a:buNone/>
            </a:pPr>
            <a:r>
              <a:rPr lang="zh-CN" altLang="en-US" dirty="0">
                <a:latin typeface="微软雅黑" pitchFamily="34" charset="-122"/>
                <a:ea typeface="微软雅黑" pitchFamily="34" charset="-122"/>
              </a:rPr>
              <a:t>（一）保理业务自身存在的法律风险</a:t>
            </a:r>
          </a:p>
          <a:p>
            <a:pPr marL="342900" indent="-342900">
              <a:spcBef>
                <a:spcPct val="20000"/>
              </a:spcBef>
              <a:buClr>
                <a:schemeClr val="hlink"/>
              </a:buClr>
              <a:buFont typeface="Wingdings" pitchFamily="2" charset="2"/>
              <a:buNone/>
            </a:pPr>
            <a:r>
              <a:rPr lang="zh-CN" altLang="en-US" dirty="0">
                <a:latin typeface="微软雅黑" pitchFamily="34" charset="-122"/>
                <a:ea typeface="微软雅黑" pitchFamily="34" charset="-122"/>
              </a:rPr>
              <a:t>   目前关于保理的法律规定有限，分散于各试点地区主管部门的管理办法（地方性法规），司法实践中，对保理纠纷案由，属一般合同纠纷？借贷纠纷？还是金融机构借款纠纷？</a:t>
            </a:r>
          </a:p>
          <a:p>
            <a:pPr marL="342900" indent="-342900">
              <a:spcBef>
                <a:spcPct val="20000"/>
              </a:spcBef>
              <a:buClr>
                <a:schemeClr val="hlink"/>
              </a:buClr>
              <a:buFont typeface="Wingdings" pitchFamily="2" charset="2"/>
              <a:buNone/>
            </a:pPr>
            <a:r>
              <a:rPr lang="zh-CN" altLang="en-US" dirty="0">
                <a:latin typeface="微软雅黑" pitchFamily="34" charset="-122"/>
                <a:ea typeface="微软雅黑" pitchFamily="34" charset="-122"/>
              </a:rPr>
              <a:t>    对于转让登记的优先权问题、保理专户资金的优先权问题、应收账款反转让问题等需要寻求法律依据。</a:t>
            </a:r>
          </a:p>
          <a:p>
            <a:pPr marL="342900" indent="-342900">
              <a:spcBef>
                <a:spcPct val="20000"/>
              </a:spcBef>
              <a:buClr>
                <a:schemeClr val="hlink"/>
              </a:buClr>
              <a:buFont typeface="Wingdings" pitchFamily="2" charset="2"/>
              <a:buNone/>
            </a:pPr>
            <a:endParaRPr lang="zh-CN" altLang="en-US" dirty="0">
              <a:latin typeface="微软雅黑" pitchFamily="34" charset="-122"/>
              <a:ea typeface="微软雅黑" pitchFamily="34" charset="-122"/>
            </a:endParaRPr>
          </a:p>
          <a:p>
            <a:pPr marL="342900" indent="-342900">
              <a:spcBef>
                <a:spcPct val="20000"/>
              </a:spcBef>
              <a:buClr>
                <a:schemeClr val="hlink"/>
              </a:buClr>
              <a:buFont typeface="Wingdings" pitchFamily="2" charset="2"/>
              <a:buNone/>
            </a:pPr>
            <a:r>
              <a:rPr lang="zh-CN" altLang="en-US" dirty="0">
                <a:latin typeface="微软雅黑" pitchFamily="34" charset="-122"/>
                <a:ea typeface="微软雅黑" pitchFamily="34" charset="-122"/>
              </a:rPr>
              <a:t>（二）保理业务基础交易合同存在的法律风险</a:t>
            </a:r>
          </a:p>
          <a:p>
            <a:pPr marL="342900" indent="-342900">
              <a:spcBef>
                <a:spcPct val="20000"/>
              </a:spcBef>
              <a:buClr>
                <a:schemeClr val="hlink"/>
              </a:buClr>
              <a:buFont typeface="Wingdings" pitchFamily="2" charset="2"/>
              <a:buNone/>
            </a:pPr>
            <a:r>
              <a:rPr lang="zh-CN" altLang="en-US" dirty="0">
                <a:latin typeface="微软雅黑" pitchFamily="34" charset="-122"/>
                <a:ea typeface="微软雅黑" pitchFamily="34" charset="-122"/>
              </a:rPr>
              <a:t>  1、应收账款转让有效性的法律风险；</a:t>
            </a:r>
          </a:p>
          <a:p>
            <a:pPr marL="342900" indent="-342900">
              <a:spcBef>
                <a:spcPct val="20000"/>
              </a:spcBef>
              <a:buClr>
                <a:schemeClr val="hlink"/>
              </a:buClr>
              <a:buFont typeface="Wingdings" pitchFamily="2" charset="2"/>
              <a:buNone/>
            </a:pPr>
            <a:r>
              <a:rPr lang="zh-CN" altLang="en-US" dirty="0">
                <a:latin typeface="微软雅黑" pitchFamily="34" charset="-122"/>
                <a:ea typeface="微软雅黑" pitchFamily="34" charset="-122"/>
              </a:rPr>
              <a:t>  2、应收账款债权实现的法律风险；</a:t>
            </a:r>
          </a:p>
          <a:p>
            <a:pPr marL="342900" indent="-342900">
              <a:spcBef>
                <a:spcPct val="20000"/>
              </a:spcBef>
              <a:buClr>
                <a:schemeClr val="hlink"/>
              </a:buClr>
              <a:buFont typeface="Wingdings" pitchFamily="2" charset="2"/>
              <a:buNone/>
            </a:pPr>
            <a:r>
              <a:rPr lang="zh-CN" altLang="en-US" dirty="0">
                <a:latin typeface="微软雅黑" pitchFamily="34" charset="-122"/>
                <a:ea typeface="微软雅黑" pitchFamily="34" charset="-122"/>
              </a:rPr>
              <a:t>  3、基础交易合同给保理商带来的法律风险；</a:t>
            </a:r>
          </a:p>
          <a:p>
            <a:pPr marL="342900" indent="-342900">
              <a:spcBef>
                <a:spcPct val="20000"/>
              </a:spcBef>
              <a:buClr>
                <a:schemeClr val="hlink"/>
              </a:buClr>
              <a:buFont typeface="Wingdings" pitchFamily="2" charset="2"/>
              <a:buNone/>
            </a:pPr>
            <a:endParaRPr lang="zh-CN" altLang="en-US" sz="2000" dirty="0">
              <a:latin typeface="Verdana" pitchFamily="34" charset="0"/>
              <a:ea typeface="楷体_GB2312" pitchFamily="49" charset="-122"/>
            </a:endParaRPr>
          </a:p>
          <a:p>
            <a:pPr marL="342900" indent="-342900">
              <a:spcBef>
                <a:spcPct val="20000"/>
              </a:spcBef>
              <a:buClr>
                <a:schemeClr val="hlink"/>
              </a:buClr>
              <a:buFont typeface="Wingdings" pitchFamily="2" charset="2"/>
              <a:buNone/>
            </a:pPr>
            <a:endParaRPr lang="zh-CN" altLang="en-US" sz="2000" b="1" dirty="0">
              <a:solidFill>
                <a:schemeClr val="accent2"/>
              </a:solidFill>
              <a:latin typeface="Verdana" pitchFamily="34" charset="0"/>
              <a:ea typeface="楷体_GB2312" pitchFamily="49" charset="-122"/>
            </a:endParaRPr>
          </a:p>
        </p:txBody>
      </p:sp>
      <p:sp>
        <p:nvSpPr>
          <p:cNvPr id="86019"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ChangeArrowheads="1"/>
          </p:cNvSpPr>
          <p:nvPr/>
        </p:nvSpPr>
        <p:spPr bwMode="auto">
          <a:xfrm>
            <a:off x="468313" y="1270000"/>
            <a:ext cx="8569325" cy="6118225"/>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None/>
            </a:pPr>
            <a:r>
              <a:rPr lang="zh-CN" altLang="en-US" sz="2400" b="1">
                <a:latin typeface="微软雅黑" pitchFamily="34" charset="-122"/>
                <a:ea typeface="微软雅黑" pitchFamily="34" charset="-122"/>
              </a:rPr>
              <a:t>1、应收账款转让有效性的法律风险</a:t>
            </a:r>
          </a:p>
          <a:p>
            <a:pPr marL="342900" indent="-342900">
              <a:spcBef>
                <a:spcPct val="20000"/>
              </a:spcBef>
              <a:buClr>
                <a:schemeClr val="hlink"/>
              </a:buClr>
              <a:buFont typeface="Wingdings" pitchFamily="2" charset="2"/>
              <a:buNone/>
            </a:pPr>
            <a:r>
              <a:rPr lang="zh-CN" altLang="en-US" sz="2000">
                <a:latin typeface="微软雅黑" pitchFamily="34" charset="-122"/>
                <a:ea typeface="微软雅黑" pitchFamily="34" charset="-122"/>
              </a:rPr>
              <a:t>（1）基础合同是否有效？</a:t>
            </a:r>
          </a:p>
          <a:p>
            <a:pPr marL="342900" indent="-342900">
              <a:lnSpc>
                <a:spcPct val="130000"/>
              </a:lnSpc>
              <a:spcBef>
                <a:spcPct val="20000"/>
              </a:spcBef>
              <a:buClr>
                <a:schemeClr val="hlink"/>
              </a:buClr>
              <a:buFont typeface="Wingdings" pitchFamily="2" charset="2"/>
              <a:buNone/>
            </a:pPr>
            <a:r>
              <a:rPr lang="zh-CN" altLang="en-US" sz="2000">
                <a:latin typeface="微软雅黑" pitchFamily="34" charset="-122"/>
                <a:ea typeface="微软雅黑" pitchFamily="34" charset="-122"/>
              </a:rPr>
              <a:t>《合同法》规定五种合同无效的情形：</a:t>
            </a:r>
          </a:p>
          <a:p>
            <a:pPr marL="342900" indent="-342900">
              <a:lnSpc>
                <a:spcPct val="130000"/>
              </a:lnSpc>
              <a:spcBef>
                <a:spcPct val="20000"/>
              </a:spcBef>
              <a:buClr>
                <a:schemeClr val="hlink"/>
              </a:buClr>
              <a:buFont typeface="Wingdings" pitchFamily="2" charset="2"/>
              <a:buNone/>
            </a:pPr>
            <a:r>
              <a:rPr lang="zh-CN" altLang="en-US" sz="2000">
                <a:latin typeface="微软雅黑" pitchFamily="34" charset="-122"/>
                <a:ea typeface="微软雅黑" pitchFamily="34" charset="-122"/>
                <a:sym typeface="宋体" pitchFamily="2" charset="-122"/>
              </a:rPr>
              <a:t>①</a:t>
            </a:r>
            <a:r>
              <a:rPr lang="zh-CN" altLang="en-US" sz="2000">
                <a:latin typeface="微软雅黑" pitchFamily="34" charset="-122"/>
                <a:ea typeface="微软雅黑" pitchFamily="34" charset="-122"/>
              </a:rPr>
              <a:t>一方以欺诈、胁迫的手段订立合同，损害国家利益；</a:t>
            </a:r>
          </a:p>
          <a:p>
            <a:pPr marL="342900" indent="-342900">
              <a:lnSpc>
                <a:spcPct val="130000"/>
              </a:lnSpc>
              <a:spcBef>
                <a:spcPct val="20000"/>
              </a:spcBef>
              <a:buClr>
                <a:schemeClr val="hlink"/>
              </a:buClr>
              <a:buFont typeface="Wingdings" pitchFamily="2" charset="2"/>
              <a:buNone/>
            </a:pPr>
            <a:r>
              <a:rPr lang="zh-CN" altLang="en-US" sz="2000">
                <a:latin typeface="微软雅黑" pitchFamily="34" charset="-122"/>
                <a:ea typeface="微软雅黑" pitchFamily="34" charset="-122"/>
                <a:sym typeface="宋体" pitchFamily="2" charset="-122"/>
              </a:rPr>
              <a:t>②</a:t>
            </a:r>
            <a:r>
              <a:rPr lang="zh-CN" altLang="en-US" sz="2000">
                <a:latin typeface="微软雅黑" pitchFamily="34" charset="-122"/>
                <a:ea typeface="微软雅黑" pitchFamily="34" charset="-122"/>
              </a:rPr>
              <a:t>恶意串通，损害国家、集体或者第三人利益；</a:t>
            </a:r>
          </a:p>
          <a:p>
            <a:pPr marL="342900" indent="-342900">
              <a:lnSpc>
                <a:spcPct val="130000"/>
              </a:lnSpc>
              <a:spcBef>
                <a:spcPct val="20000"/>
              </a:spcBef>
              <a:buClr>
                <a:schemeClr val="hlink"/>
              </a:buClr>
              <a:buFont typeface="Wingdings" pitchFamily="2" charset="2"/>
              <a:buNone/>
            </a:pPr>
            <a:r>
              <a:rPr lang="zh-CN" altLang="en-US" sz="2000">
                <a:latin typeface="微软雅黑" pitchFamily="34" charset="-122"/>
                <a:ea typeface="微软雅黑" pitchFamily="34" charset="-122"/>
                <a:sym typeface="宋体" pitchFamily="2" charset="-122"/>
              </a:rPr>
              <a:t>③</a:t>
            </a:r>
            <a:r>
              <a:rPr lang="zh-CN" altLang="en-US" sz="2000">
                <a:latin typeface="微软雅黑" pitchFamily="34" charset="-122"/>
                <a:ea typeface="微软雅黑" pitchFamily="34" charset="-122"/>
              </a:rPr>
              <a:t>以合法形式掩盖非法目的；</a:t>
            </a:r>
          </a:p>
          <a:p>
            <a:pPr marL="342900" indent="-342900">
              <a:lnSpc>
                <a:spcPct val="130000"/>
              </a:lnSpc>
              <a:spcBef>
                <a:spcPct val="20000"/>
              </a:spcBef>
              <a:buClr>
                <a:schemeClr val="hlink"/>
              </a:buClr>
              <a:buFont typeface="Wingdings" pitchFamily="2" charset="2"/>
              <a:buNone/>
            </a:pPr>
            <a:r>
              <a:rPr lang="zh-CN" altLang="en-US" sz="2000">
                <a:latin typeface="微软雅黑" pitchFamily="34" charset="-122"/>
                <a:ea typeface="微软雅黑" pitchFamily="34" charset="-122"/>
                <a:sym typeface="宋体" pitchFamily="2" charset="-122"/>
              </a:rPr>
              <a:t>④</a:t>
            </a:r>
            <a:r>
              <a:rPr lang="zh-CN" altLang="en-US" sz="2000">
                <a:latin typeface="微软雅黑" pitchFamily="34" charset="-122"/>
                <a:ea typeface="微软雅黑" pitchFamily="34" charset="-122"/>
              </a:rPr>
              <a:t>损害社会公共利益；</a:t>
            </a:r>
          </a:p>
          <a:p>
            <a:pPr marL="342900" indent="-342900">
              <a:lnSpc>
                <a:spcPct val="130000"/>
              </a:lnSpc>
              <a:spcBef>
                <a:spcPct val="20000"/>
              </a:spcBef>
              <a:buClr>
                <a:schemeClr val="hlink"/>
              </a:buClr>
              <a:buFont typeface="Wingdings" pitchFamily="2" charset="2"/>
              <a:buNone/>
            </a:pPr>
            <a:r>
              <a:rPr lang="zh-CN" altLang="en-US" sz="2000">
                <a:latin typeface="微软雅黑" pitchFamily="34" charset="-122"/>
                <a:ea typeface="微软雅黑" pitchFamily="34" charset="-122"/>
                <a:sym typeface="宋体" pitchFamily="2" charset="-122"/>
              </a:rPr>
              <a:t>⑤</a:t>
            </a:r>
            <a:r>
              <a:rPr lang="zh-CN" altLang="en-US" sz="2000">
                <a:latin typeface="微软雅黑" pitchFamily="34" charset="-122"/>
                <a:ea typeface="微软雅黑" pitchFamily="34" charset="-122"/>
              </a:rPr>
              <a:t>违反法律、行政法规强制性规定的。</a:t>
            </a:r>
          </a:p>
          <a:p>
            <a:pPr marL="342900" indent="-342900">
              <a:lnSpc>
                <a:spcPct val="130000"/>
              </a:lnSpc>
              <a:spcBef>
                <a:spcPct val="20000"/>
              </a:spcBef>
              <a:buClr>
                <a:schemeClr val="hlink"/>
              </a:buClr>
              <a:buFont typeface="Wingdings" pitchFamily="2" charset="2"/>
              <a:buNone/>
            </a:pPr>
            <a:r>
              <a:rPr lang="zh-CN" altLang="en-US" sz="2000">
                <a:latin typeface="微软雅黑" pitchFamily="34" charset="-122"/>
                <a:ea typeface="微软雅黑" pitchFamily="34" charset="-122"/>
              </a:rPr>
              <a:t>（2）基础合同约定不得转让的情形</a:t>
            </a:r>
          </a:p>
          <a:p>
            <a:pPr marL="342900" indent="-342900">
              <a:lnSpc>
                <a:spcPct val="130000"/>
              </a:lnSpc>
              <a:spcBef>
                <a:spcPct val="20000"/>
              </a:spcBef>
              <a:buClr>
                <a:schemeClr val="hlink"/>
              </a:buClr>
              <a:buFont typeface="Wingdings" pitchFamily="2" charset="2"/>
              <a:buNone/>
            </a:pPr>
            <a:r>
              <a:rPr lang="zh-CN" altLang="en-US" sz="2000">
                <a:latin typeface="微软雅黑" pitchFamily="34" charset="-122"/>
                <a:ea typeface="微软雅黑" pitchFamily="34" charset="-122"/>
                <a:sym typeface="楷体_GB2312" pitchFamily="49" charset="-122"/>
              </a:rPr>
              <a:t>①明确规定不得转让；</a:t>
            </a:r>
          </a:p>
          <a:p>
            <a:pPr marL="342900" indent="-342900">
              <a:lnSpc>
                <a:spcPct val="130000"/>
              </a:lnSpc>
              <a:spcBef>
                <a:spcPct val="20000"/>
              </a:spcBef>
              <a:buClr>
                <a:schemeClr val="hlink"/>
              </a:buClr>
              <a:buFont typeface="Wingdings" pitchFamily="2" charset="2"/>
              <a:buNone/>
            </a:pPr>
            <a:r>
              <a:rPr lang="zh-CN" altLang="en-US" sz="2000">
                <a:latin typeface="微软雅黑" pitchFamily="34" charset="-122"/>
                <a:ea typeface="微软雅黑" pitchFamily="34" charset="-122"/>
                <a:sym typeface="宋体" pitchFamily="2" charset="-122"/>
              </a:rPr>
              <a:t>②变相约定不得转让</a:t>
            </a:r>
            <a:endParaRPr lang="zh-CN" altLang="en-US">
              <a:latin typeface="微软雅黑" pitchFamily="34" charset="-122"/>
              <a:ea typeface="微软雅黑" pitchFamily="34" charset="-122"/>
            </a:endParaRPr>
          </a:p>
        </p:txBody>
      </p:sp>
      <p:sp>
        <p:nvSpPr>
          <p:cNvPr id="87043"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nvSpPr>
        <p:spPr bwMode="auto">
          <a:xfrm>
            <a:off x="539750" y="1485900"/>
            <a:ext cx="7786688" cy="5472113"/>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None/>
            </a:pPr>
            <a:r>
              <a:rPr lang="zh-CN" altLang="en-US" sz="2400" b="1">
                <a:latin typeface="微软雅黑" pitchFamily="34" charset="-122"/>
                <a:ea typeface="微软雅黑" pitchFamily="34" charset="-122"/>
              </a:rPr>
              <a:t>2、应收账款重复转让的风险</a:t>
            </a:r>
          </a:p>
          <a:p>
            <a:pPr marL="342900" indent="-342900">
              <a:spcBef>
                <a:spcPct val="20000"/>
              </a:spcBef>
              <a:buClr>
                <a:schemeClr val="hlink"/>
              </a:buClr>
              <a:buFont typeface="Wingdings" pitchFamily="2" charset="2"/>
              <a:buNone/>
            </a:pPr>
            <a:endParaRPr lang="zh-CN" altLang="en-US">
              <a:latin typeface="微软雅黑" pitchFamily="34" charset="-122"/>
              <a:ea typeface="微软雅黑" pitchFamily="34" charset="-122"/>
            </a:endParaRP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rPr>
              <a:t>   应收账款重复转让的优先权问题？</a:t>
            </a: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rPr>
              <a:t>  （1）已质押给银行或其他保理公司，未办理质押登记，然后转让给保理公司，保理公司做了转让登记；</a:t>
            </a: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rPr>
              <a:t>  （2）已质押给银行或其他保理公司，并且办理质押登记，再转让给保理公司；</a:t>
            </a: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rPr>
              <a:t>  （3）已转让给银行或其他保理公司，未办理转让登记，再转让给保理公司；</a:t>
            </a: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rPr>
              <a:t>  （4）已转让给银行或其他保理公司，且办理转让登记，再转让给保理公司。</a:t>
            </a:r>
          </a:p>
          <a:p>
            <a:pPr marL="342900" indent="-342900" algn="ctr">
              <a:spcBef>
                <a:spcPct val="20000"/>
              </a:spcBef>
              <a:buClr>
                <a:schemeClr val="hlink"/>
              </a:buClr>
              <a:buFont typeface="Wingdings" pitchFamily="2" charset="2"/>
              <a:buNone/>
            </a:pPr>
            <a:endParaRPr lang="zh-CN" altLang="en-US">
              <a:latin typeface="微软雅黑" pitchFamily="34" charset="-122"/>
              <a:ea typeface="微软雅黑" pitchFamily="34" charset="-122"/>
            </a:endParaRPr>
          </a:p>
        </p:txBody>
      </p:sp>
      <p:sp>
        <p:nvSpPr>
          <p:cNvPr id="90115"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Grp="1" noChangeArrowheads="1"/>
          </p:cNvSpPr>
          <p:nvPr/>
        </p:nvSpPr>
        <p:spPr bwMode="auto">
          <a:xfrm>
            <a:off x="468313" y="1270000"/>
            <a:ext cx="7786687" cy="5184775"/>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None/>
            </a:pPr>
            <a:r>
              <a:rPr lang="zh-CN" altLang="en-US" sz="2400" b="1">
                <a:latin typeface="微软雅黑" pitchFamily="34" charset="-122"/>
                <a:ea typeface="微软雅黑" pitchFamily="34" charset="-122"/>
              </a:rPr>
              <a:t>3、应收账款债权实现的法律风险</a:t>
            </a:r>
          </a:p>
          <a:p>
            <a:pPr marL="342900" indent="-342900">
              <a:spcBef>
                <a:spcPct val="20000"/>
              </a:spcBef>
              <a:buClr>
                <a:schemeClr val="hlink"/>
              </a:buClr>
              <a:buFont typeface="Wingdings" pitchFamily="2" charset="2"/>
              <a:buNone/>
            </a:pPr>
            <a:endParaRPr lang="zh-CN" altLang="en-US">
              <a:latin typeface="微软雅黑" pitchFamily="34" charset="-122"/>
              <a:ea typeface="微软雅黑" pitchFamily="34" charset="-122"/>
            </a:endParaRP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rPr>
              <a:t>（1）销售商的履约风险，如质量不符合要求、逾期交货、知识产权侵权，可能导致买方要求承担违约责任；</a:t>
            </a:r>
          </a:p>
          <a:p>
            <a:pPr marL="342900" indent="-342900">
              <a:spcBef>
                <a:spcPct val="20000"/>
              </a:spcBef>
              <a:buClr>
                <a:schemeClr val="hlink"/>
              </a:buClr>
              <a:buFont typeface="Wingdings" pitchFamily="2" charset="2"/>
              <a:buNone/>
            </a:pPr>
            <a:endParaRPr lang="zh-CN" altLang="en-US">
              <a:latin typeface="微软雅黑" pitchFamily="34" charset="-122"/>
              <a:ea typeface="微软雅黑" pitchFamily="34" charset="-122"/>
            </a:endParaRP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rPr>
              <a:t>案例：</a:t>
            </a: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rPr>
              <a:t>   A公司为某上市公司旗下一家经营办公用品的公司，多年以来其与易买得超市长期供应办公用品，账期在45天左右。</a:t>
            </a: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rPr>
              <a:t>   A公司因资金周转需要，向某保理公司申请保理融资，保理公司审查了相关材料后同意叙做保理。双方在中国银行以A公司名义开立了三方监管的保理专户。</a:t>
            </a: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rPr>
              <a:t>   2013年7月，保理公司发现有一笔150万左右的货款只到账80几万，遂紧急询问A公司，A公司与易买得沟通，发现是有第三方向易买得投诉，主张易买得所销售的某个产品（保温杯）涉及外观设计侵权，因此易买得就扣除了部分货款，并且表示在该纠纷处理前将暂扣货款。</a:t>
            </a:r>
          </a:p>
          <a:p>
            <a:pPr marL="342900" indent="-342900">
              <a:spcBef>
                <a:spcPct val="20000"/>
              </a:spcBef>
              <a:buClr>
                <a:schemeClr val="hlink"/>
              </a:buClr>
              <a:buFont typeface="Wingdings" pitchFamily="2" charset="2"/>
              <a:buNone/>
            </a:pPr>
            <a:endParaRPr lang="zh-CN" altLang="en-US">
              <a:latin typeface="微软雅黑" pitchFamily="34" charset="-122"/>
              <a:ea typeface="微软雅黑" pitchFamily="34" charset="-122"/>
            </a:endParaRPr>
          </a:p>
          <a:p>
            <a:pPr marL="342900" indent="-342900">
              <a:spcBef>
                <a:spcPct val="20000"/>
              </a:spcBef>
              <a:buClr>
                <a:schemeClr val="hlink"/>
              </a:buClr>
              <a:buFont typeface="Wingdings" pitchFamily="2" charset="2"/>
              <a:buNone/>
            </a:pPr>
            <a:r>
              <a:rPr lang="zh-CN" altLang="en-US">
                <a:latin typeface="楷体_GB2312" pitchFamily="49" charset="-122"/>
                <a:ea typeface="楷体_GB2312" pitchFamily="49" charset="-122"/>
              </a:rPr>
              <a:t>   </a:t>
            </a:r>
          </a:p>
          <a:p>
            <a:pPr marL="342900" indent="-342900">
              <a:spcBef>
                <a:spcPct val="20000"/>
              </a:spcBef>
              <a:buClr>
                <a:schemeClr val="hlink"/>
              </a:buClr>
              <a:buFont typeface="Wingdings" pitchFamily="2" charset="2"/>
              <a:buNone/>
            </a:pPr>
            <a:endParaRPr lang="zh-CN" altLang="en-US">
              <a:latin typeface="楷体_GB2312" pitchFamily="49" charset="-122"/>
              <a:ea typeface="楷体_GB2312" pitchFamily="49" charset="-122"/>
            </a:endParaRPr>
          </a:p>
          <a:p>
            <a:pPr marL="342900" indent="-342900">
              <a:spcBef>
                <a:spcPct val="20000"/>
              </a:spcBef>
              <a:buClr>
                <a:schemeClr val="hlink"/>
              </a:buClr>
              <a:buFont typeface="Wingdings" pitchFamily="2" charset="2"/>
              <a:buNone/>
            </a:pPr>
            <a:endParaRPr lang="zh-CN" altLang="en-US">
              <a:latin typeface="楷体_GB2312" pitchFamily="49" charset="-122"/>
              <a:ea typeface="楷体_GB2312" pitchFamily="49" charset="-122"/>
            </a:endParaRPr>
          </a:p>
        </p:txBody>
      </p:sp>
      <p:sp>
        <p:nvSpPr>
          <p:cNvPr id="91139"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nvSpPr>
        <p:spPr bwMode="auto">
          <a:xfrm>
            <a:off x="684213" y="1557338"/>
            <a:ext cx="7786687" cy="5184775"/>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None/>
            </a:pPr>
            <a:endParaRPr lang="zh-CN" altLang="en-US">
              <a:latin typeface="楷体_GB2312" pitchFamily="49" charset="-122"/>
              <a:ea typeface="楷体_GB2312" pitchFamily="49" charset="-122"/>
            </a:endParaRP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rPr>
              <a:t>（2）互相贸易中存在的货款抵销的风险</a:t>
            </a:r>
          </a:p>
          <a:p>
            <a:pPr marL="342900" indent="-342900">
              <a:spcBef>
                <a:spcPct val="20000"/>
              </a:spcBef>
              <a:buClr>
                <a:schemeClr val="hlink"/>
              </a:buClr>
              <a:buFont typeface="Wingdings" pitchFamily="2" charset="2"/>
              <a:buNone/>
            </a:pPr>
            <a:endParaRPr lang="zh-CN" altLang="en-US">
              <a:latin typeface="微软雅黑" pitchFamily="34" charset="-122"/>
              <a:ea typeface="微软雅黑" pitchFamily="34" charset="-122"/>
            </a:endParaRP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rPr>
              <a:t>  有的是关联交易（虚假交易），只是为了冲报表。有的是真实的交易。</a:t>
            </a:r>
          </a:p>
          <a:p>
            <a:pPr marL="342900" indent="-342900">
              <a:spcBef>
                <a:spcPct val="20000"/>
              </a:spcBef>
              <a:buClr>
                <a:schemeClr val="hlink"/>
              </a:buClr>
              <a:buFont typeface="Wingdings" pitchFamily="2" charset="2"/>
              <a:buNone/>
            </a:pPr>
            <a:endParaRPr lang="zh-CN" altLang="en-US">
              <a:latin typeface="微软雅黑" pitchFamily="34" charset="-122"/>
              <a:ea typeface="微软雅黑" pitchFamily="34" charset="-122"/>
            </a:endParaRPr>
          </a:p>
          <a:p>
            <a:pPr marL="342900" indent="-342900">
              <a:spcBef>
                <a:spcPct val="20000"/>
              </a:spcBef>
              <a:buClr>
                <a:schemeClr val="hlink"/>
              </a:buClr>
              <a:buFont typeface="Wingdings" pitchFamily="2" charset="2"/>
              <a:buNone/>
            </a:pPr>
            <a:r>
              <a:rPr lang="zh-CN" altLang="en-US" sz="2400" b="1">
                <a:latin typeface="微软雅黑" pitchFamily="34" charset="-122"/>
                <a:ea typeface="微软雅黑" pitchFamily="34" charset="-122"/>
              </a:rPr>
              <a:t>4、基础合同双方原因，给保理商带来的风险</a:t>
            </a: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rPr>
              <a:t>（1）合同双方恶意串通；</a:t>
            </a: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rPr>
              <a:t>（2）关联交易；</a:t>
            </a:r>
          </a:p>
          <a:p>
            <a:pPr marL="342900" indent="-342900">
              <a:spcBef>
                <a:spcPct val="20000"/>
              </a:spcBef>
              <a:buClr>
                <a:schemeClr val="hlink"/>
              </a:buClr>
              <a:buFont typeface="Wingdings" pitchFamily="2" charset="2"/>
              <a:buNone/>
            </a:pPr>
            <a:endParaRPr lang="zh-CN" altLang="en-US">
              <a:latin typeface="微软雅黑" pitchFamily="34" charset="-122"/>
              <a:ea typeface="微软雅黑" pitchFamily="34" charset="-122"/>
            </a:endParaRPr>
          </a:p>
          <a:p>
            <a:pPr marL="342900" indent="-342900">
              <a:spcBef>
                <a:spcPct val="20000"/>
              </a:spcBef>
              <a:buClr>
                <a:schemeClr val="hlink"/>
              </a:buClr>
              <a:buFont typeface="Wingdings" pitchFamily="2" charset="2"/>
              <a:buNone/>
            </a:pPr>
            <a:r>
              <a:rPr lang="zh-CN" altLang="en-US">
                <a:latin typeface="楷体_GB2312" pitchFamily="49" charset="-122"/>
                <a:ea typeface="楷体_GB2312" pitchFamily="49" charset="-122"/>
              </a:rPr>
              <a:t> </a:t>
            </a:r>
          </a:p>
        </p:txBody>
      </p:sp>
      <p:sp>
        <p:nvSpPr>
          <p:cNvPr id="92163"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Grp="1" noChangeArrowheads="1"/>
          </p:cNvSpPr>
          <p:nvPr/>
        </p:nvSpPr>
        <p:spPr bwMode="auto">
          <a:xfrm>
            <a:off x="468313" y="1701800"/>
            <a:ext cx="7786687" cy="5184775"/>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None/>
            </a:pPr>
            <a:endParaRPr lang="zh-CN" altLang="en-US">
              <a:latin typeface="楷体_GB2312" pitchFamily="49" charset="-122"/>
              <a:ea typeface="楷体_GB2312" pitchFamily="49" charset="-122"/>
            </a:endParaRP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rPr>
              <a:t>（3）合同双方变更或者终止合同的风险。</a:t>
            </a: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rPr>
              <a:t> </a:t>
            </a: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rPr>
              <a:t>   交易双方可以签署补充协议，就合同总价款、折扣价、付款时间等进行变更，保理公司如何知道？</a:t>
            </a:r>
          </a:p>
          <a:p>
            <a:pPr marL="342900" indent="-342900">
              <a:spcBef>
                <a:spcPct val="20000"/>
              </a:spcBef>
              <a:buClr>
                <a:schemeClr val="hlink"/>
              </a:buClr>
              <a:buFont typeface="Wingdings" pitchFamily="2" charset="2"/>
              <a:buNone/>
            </a:pPr>
            <a:endParaRPr lang="zh-CN" altLang="en-US">
              <a:latin typeface="微软雅黑" pitchFamily="34" charset="-122"/>
              <a:ea typeface="微软雅黑" pitchFamily="34" charset="-122"/>
            </a:endParaRP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rPr>
              <a:t>   应收账款管理尤为重要！及时发现回款异常并采取措施。</a:t>
            </a:r>
          </a:p>
        </p:txBody>
      </p:sp>
      <p:sp>
        <p:nvSpPr>
          <p:cNvPr id="93187"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页脚占位符 1"/>
          <p:cNvSpPr txBox="1">
            <a:spLocks noGrp="1" noChangeArrowheads="1"/>
          </p:cNvSpPr>
          <p:nvPr/>
        </p:nvSpPr>
        <p:spPr bwMode="auto">
          <a:xfrm>
            <a:off x="5943600" y="6486525"/>
            <a:ext cx="2895600" cy="298450"/>
          </a:xfrm>
          <a:prstGeom prst="rect">
            <a:avLst/>
          </a:prstGeom>
          <a:noFill/>
          <a:ln w="9525">
            <a:noFill/>
            <a:miter lim="800000"/>
            <a:headEnd/>
            <a:tailEnd/>
          </a:ln>
          <a:effectLst>
            <a:outerShdw dist="17961" dir="2700000" algn="ctr" rotWithShape="0">
              <a:schemeClr val="tx1"/>
            </a:outerShdw>
          </a:effectLst>
        </p:spPr>
        <p:txBody>
          <a:bodyPr/>
          <a:lstStyle/>
          <a:p>
            <a:pPr algn="r"/>
            <a:r>
              <a:rPr lang="en-US" sz="1200">
                <a:solidFill>
                  <a:schemeClr val="accent2"/>
                </a:solidFill>
                <a:latin typeface="Verdana" pitchFamily="34" charset="0"/>
              </a:rPr>
              <a:t>Company Logo</a:t>
            </a:r>
          </a:p>
        </p:txBody>
      </p:sp>
      <p:pic>
        <p:nvPicPr>
          <p:cNvPr id="22531" name="图片 19" descr="图片3.jpg"/>
          <p:cNvPicPr>
            <a:picLocks noChangeAspect="1" noChangeArrowheads="1"/>
          </p:cNvPicPr>
          <p:nvPr/>
        </p:nvPicPr>
        <p:blipFill>
          <a:blip r:embed="rId2" cstate="print"/>
          <a:srcRect/>
          <a:stretch>
            <a:fillRect/>
          </a:stretch>
        </p:blipFill>
        <p:spPr bwMode="auto">
          <a:xfrm>
            <a:off x="1588" y="0"/>
            <a:ext cx="9140825" cy="6858000"/>
          </a:xfrm>
          <a:prstGeom prst="rect">
            <a:avLst/>
          </a:prstGeom>
          <a:noFill/>
          <a:ln w="9525">
            <a:noFill/>
            <a:miter lim="800000"/>
            <a:headEnd/>
            <a:tailEnd/>
          </a:ln>
        </p:spPr>
      </p:pic>
      <p:sp>
        <p:nvSpPr>
          <p:cNvPr id="22532" name="灯片编号占位符 5"/>
          <p:cNvSpPr txBox="1">
            <a:spLocks noGrp="1" noChangeArrowheads="1"/>
          </p:cNvSpPr>
          <p:nvPr/>
        </p:nvSpPr>
        <p:spPr bwMode="auto">
          <a:xfrm>
            <a:off x="6553200" y="6357938"/>
            <a:ext cx="2133600" cy="363537"/>
          </a:xfrm>
          <a:prstGeom prst="rect">
            <a:avLst/>
          </a:prstGeom>
          <a:noFill/>
          <a:ln w="9525">
            <a:noFill/>
            <a:miter lim="800000"/>
            <a:headEnd/>
            <a:tailEnd/>
          </a:ln>
        </p:spPr>
        <p:txBody>
          <a:bodyPr anchor="ctr"/>
          <a:lstStyle/>
          <a:p>
            <a:pPr algn="r"/>
            <a:endParaRPr lang="en-US">
              <a:sym typeface="Calibri" pitchFamily="34" charset="0"/>
            </a:endParaRPr>
          </a:p>
        </p:txBody>
      </p:sp>
      <p:sp>
        <p:nvSpPr>
          <p:cNvPr id="22533" name="TextBox 875"/>
          <p:cNvSpPr>
            <a:spLocks noChangeArrowheads="1"/>
          </p:cNvSpPr>
          <p:nvPr/>
        </p:nvSpPr>
        <p:spPr bwMode="auto">
          <a:xfrm>
            <a:off x="4763" y="1143000"/>
            <a:ext cx="9139237" cy="5124480"/>
          </a:xfrm>
          <a:prstGeom prst="rect">
            <a:avLst/>
          </a:prstGeom>
          <a:noFill/>
          <a:ln w="9525">
            <a:noFill/>
            <a:miter lim="800000"/>
            <a:headEnd/>
            <a:tailEnd/>
          </a:ln>
        </p:spPr>
        <p:txBody>
          <a:bodyPr>
            <a:spAutoFit/>
          </a:bodyPr>
          <a:lstStyle/>
          <a:p>
            <a:pPr>
              <a:lnSpc>
                <a:spcPct val="150000"/>
              </a:lnSpc>
            </a:pPr>
            <a:r>
              <a:rPr lang="zh-CN" altLang="en-US" sz="2000" b="1" dirty="0"/>
              <a:t>  </a:t>
            </a:r>
            <a:r>
              <a:rPr lang="zh-CN" altLang="en-US" sz="2000" b="1" dirty="0" smtClean="0"/>
              <a:t>     </a:t>
            </a:r>
            <a:r>
              <a:rPr lang="zh-CN" altLang="en-US" dirty="0" smtClean="0">
                <a:latin typeface="微软雅黑" pitchFamily="34" charset="-122"/>
                <a:ea typeface="微软雅黑" pitchFamily="34" charset="-122"/>
              </a:rPr>
              <a:t>盈科保理律师团队，是国内最早专注于保理法律服务的律师团队，由国内资深保理律师</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林思明律师领衔，现已在华北（北京、天津）、华东（上海）、华南（深圳广州）、西南（成都重庆）搭建了保理律师团队，即将在东南（厦门泉州福州）、东北（大连长春）、中南（武汉郑州）、西北（新疆、兰州）搭建团队，形成覆盖全国的保理专业律师团队。同时，盈科保理律师团队将借助盈科海外数十家分所，搭建盈科海外保理律师团队，为广大保理商提供国际保理法律服务，我们立足中国，辐射</a:t>
            </a:r>
            <a:r>
              <a:rPr lang="zh-CN" altLang="en-US" dirty="0">
                <a:latin typeface="微软雅黑" pitchFamily="34" charset="-122"/>
                <a:ea typeface="微软雅黑" pitchFamily="34" charset="-122"/>
              </a:rPr>
              <a:t>全球</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pPr>
              <a:lnSpc>
                <a:spcPct val="150000"/>
              </a:lnSpc>
            </a:pPr>
            <a:r>
              <a:rPr lang="en-US"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盈科保理律师团队</a:t>
            </a:r>
            <a:r>
              <a:rPr lang="zh-CN" altLang="en-US" dirty="0">
                <a:latin typeface="微软雅黑" pitchFamily="34" charset="-122"/>
                <a:ea typeface="微软雅黑" pitchFamily="34" charset="-122"/>
              </a:rPr>
              <a:t>专注于提供：商业保理运营筹划、保理风控体系建制、保理法律风险管理培训、常年法律顾问、保理资产证券化、再保理融资专项顾问、保理争议解决等全方位、多层次的保理专业法律服务</a:t>
            </a:r>
            <a:r>
              <a:rPr lang="zh-CN" altLang="en-US" dirty="0" smtClean="0">
                <a:latin typeface="微软雅黑" pitchFamily="34" charset="-122"/>
                <a:ea typeface="微软雅黑" pitchFamily="34" charset="-122"/>
              </a:rPr>
              <a:t>。团队目前担任</a:t>
            </a:r>
            <a:r>
              <a:rPr lang="en-US" altLang="zh-CN" dirty="0" smtClean="0">
                <a:latin typeface="微软雅黑" pitchFamily="34" charset="-122"/>
                <a:ea typeface="微软雅黑" pitchFamily="34" charset="-122"/>
              </a:rPr>
              <a:t>40</a:t>
            </a:r>
            <a:r>
              <a:rPr lang="zh-CN" altLang="en-US" dirty="0" smtClean="0">
                <a:latin typeface="微软雅黑" pitchFamily="34" charset="-122"/>
                <a:ea typeface="微软雅黑" pitchFamily="34" charset="-122"/>
              </a:rPr>
              <a:t>余家商业保理公司常年法律顾问，为多个银行提供保理专项服务，为多个政府部门担任专家顾问提供保理专项法律服务。</a:t>
            </a:r>
            <a:endParaRPr lang="en-US" altLang="zh-CN" dirty="0" smtClean="0">
              <a:latin typeface="微软雅黑" pitchFamily="34" charset="-122"/>
              <a:ea typeface="微软雅黑" pitchFamily="34" charset="-122"/>
            </a:endParaRPr>
          </a:p>
          <a:p>
            <a:pPr>
              <a:lnSpc>
                <a:spcPct val="150000"/>
              </a:lnSpc>
            </a:pPr>
            <a:r>
              <a:rPr lang="zh-CN" altLang="en-US" dirty="0" smtClean="0">
                <a:latin typeface="微软雅黑" pitchFamily="34" charset="-122"/>
                <a:ea typeface="微软雅黑" pitchFamily="34" charset="-122"/>
              </a:rPr>
              <a:t>        林思明律师现任盈科律师事务所全球合伙人，盈</a:t>
            </a:r>
            <a:r>
              <a:rPr lang="zh-CN" altLang="en-US" dirty="0">
                <a:latin typeface="微软雅黑" pitchFamily="34" charset="-122"/>
                <a:ea typeface="微软雅黑" pitchFamily="34" charset="-122"/>
              </a:rPr>
              <a:t>科全国</a:t>
            </a:r>
            <a:r>
              <a:rPr lang="zh-CN" altLang="en-US" dirty="0" smtClean="0">
                <a:latin typeface="微软雅黑" pitchFamily="34" charset="-122"/>
                <a:ea typeface="微软雅黑" pitchFamily="34" charset="-122"/>
              </a:rPr>
              <a:t>保理法律专业委员会 主任、盈科全国青工委 副主任。</a:t>
            </a:r>
            <a:endParaRPr lang="zh-CN" altLang="en-US" b="1" dirty="0"/>
          </a:p>
        </p:txBody>
      </p:sp>
      <p:sp>
        <p:nvSpPr>
          <p:cNvPr id="22534" name="TextBox 875"/>
          <p:cNvSpPr>
            <a:spLocks noChangeArrowheads="1"/>
          </p:cNvSpPr>
          <p:nvPr/>
        </p:nvSpPr>
        <p:spPr bwMode="auto">
          <a:xfrm>
            <a:off x="3986213" y="4406900"/>
            <a:ext cx="2447925" cy="327025"/>
          </a:xfrm>
          <a:prstGeom prst="rect">
            <a:avLst/>
          </a:prstGeom>
          <a:noFill/>
          <a:ln w="9525">
            <a:noFill/>
            <a:miter lim="800000"/>
            <a:headEnd/>
            <a:tailEnd/>
          </a:ln>
        </p:spPr>
        <p:txBody>
          <a:bodyPr>
            <a:spAutoFit/>
          </a:bodyPr>
          <a:lstStyle/>
          <a:p>
            <a:pPr>
              <a:lnSpc>
                <a:spcPct val="110000"/>
              </a:lnSpc>
              <a:buFont typeface="Arial" pitchFamily="34" charset="0"/>
              <a:buChar char="Ø"/>
            </a:pPr>
            <a:endParaRPr lang="zh-CN" altLang="en-US" sz="1400">
              <a:solidFill>
                <a:srgbClr val="0070C0"/>
              </a:solidFill>
              <a:ea typeface="黑体" pitchFamily="2" charset="-122"/>
              <a:sym typeface="Calibri" pitchFamily="34" charset="0"/>
            </a:endParaRPr>
          </a:p>
        </p:txBody>
      </p:sp>
      <p:sp>
        <p:nvSpPr>
          <p:cNvPr id="22535"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
        <p:nvSpPr>
          <p:cNvPr id="22536" name="Text Box 8"/>
          <p:cNvSpPr txBox="1">
            <a:spLocks noChangeArrowheads="1"/>
          </p:cNvSpPr>
          <p:nvPr/>
        </p:nvSpPr>
        <p:spPr bwMode="auto">
          <a:xfrm>
            <a:off x="3395662" y="479630"/>
            <a:ext cx="3057247" cy="523220"/>
          </a:xfrm>
          <a:prstGeom prst="rect">
            <a:avLst/>
          </a:prstGeom>
          <a:noFill/>
          <a:ln w="9525">
            <a:noFill/>
            <a:miter lim="800000"/>
            <a:headEnd/>
            <a:tailEnd/>
          </a:ln>
        </p:spPr>
        <p:txBody>
          <a:bodyPr wrap="none">
            <a:spAutoFit/>
          </a:bodyPr>
          <a:lstStyle/>
          <a:p>
            <a:r>
              <a:rPr lang="zh-CN" altLang="en-US" sz="2800" b="1" dirty="0" smtClean="0">
                <a:solidFill>
                  <a:srgbClr val="4D4D4D"/>
                </a:solidFill>
                <a:latin typeface="微软雅黑" pitchFamily="34" charset="-122"/>
                <a:ea typeface="微软雅黑" pitchFamily="34" charset="-122"/>
                <a:sym typeface="Calibri" pitchFamily="34" charset="0"/>
              </a:rPr>
              <a:t>盈科保理律师团队</a:t>
            </a:r>
            <a:endParaRPr lang="zh-CN" altLang="en-US" sz="2800" b="1" dirty="0">
              <a:solidFill>
                <a:srgbClr val="4D4D4D"/>
              </a:solidFill>
              <a:latin typeface="微软雅黑" pitchFamily="34" charset="-122"/>
              <a:ea typeface="微软雅黑" pitchFamily="34" charset="-122"/>
              <a:sym typeface="Calibri"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3"/>
                                        </p:tgtEl>
                                        <p:attrNameLst>
                                          <p:attrName>style.visibility</p:attrName>
                                        </p:attrNameLst>
                                      </p:cBhvr>
                                      <p:to>
                                        <p:strVal val="visible"/>
                                      </p:to>
                                    </p:set>
                                    <p:animEffect>
                                      <p:cBhvr>
                                        <p:cTn id="7" dur="2000"/>
                                        <p:tgtEl>
                                          <p:spTgt spid="225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4"/>
                                        </p:tgtEl>
                                        <p:attrNameLst>
                                          <p:attrName>style.visibility</p:attrName>
                                        </p:attrNameLst>
                                      </p:cBhvr>
                                      <p:to>
                                        <p:strVal val="visible"/>
                                      </p:to>
                                    </p:set>
                                    <p:animEffect>
                                      <p:cBhvr>
                                        <p:cTn id="10" dur="20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ldLvl="0" autoUpdateAnimBg="0"/>
      <p:bldP spid="22534" grpId="0" bldLvl="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2"/>
          <p:cNvSpPr>
            <a:spLocks noGrp="1" noChangeArrowheads="1"/>
          </p:cNvSpPr>
          <p:nvPr/>
        </p:nvSpPr>
        <p:spPr bwMode="auto">
          <a:xfrm>
            <a:off x="684213" y="2060575"/>
            <a:ext cx="7786687" cy="1655763"/>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None/>
            </a:pPr>
            <a:r>
              <a:rPr lang="zh-CN" altLang="en-US" sz="2800" b="1">
                <a:latin typeface="微软雅黑" pitchFamily="34" charset="-122"/>
                <a:ea typeface="微软雅黑" pitchFamily="34" charset="-122"/>
              </a:rPr>
              <a:t>（三）法律适用的风险——商业保理的法律依据</a:t>
            </a:r>
          </a:p>
          <a:p>
            <a:pPr marL="342900" indent="-342900">
              <a:spcBef>
                <a:spcPct val="20000"/>
              </a:spcBef>
              <a:buClr>
                <a:schemeClr val="hlink"/>
              </a:buClr>
              <a:buFont typeface="Wingdings" pitchFamily="2" charset="2"/>
              <a:buNone/>
            </a:pPr>
            <a:endParaRPr lang="zh-CN" altLang="en-US" sz="2800" b="1">
              <a:latin typeface="微软雅黑" pitchFamily="34" charset="-122"/>
              <a:ea typeface="微软雅黑" pitchFamily="34" charset="-122"/>
            </a:endParaRPr>
          </a:p>
        </p:txBody>
      </p:sp>
      <p:sp>
        <p:nvSpPr>
          <p:cNvPr id="94211"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Grp="1" noChangeArrowheads="1"/>
          </p:cNvSpPr>
          <p:nvPr/>
        </p:nvSpPr>
        <p:spPr bwMode="auto">
          <a:xfrm>
            <a:off x="252413" y="1270000"/>
            <a:ext cx="8362950" cy="5111750"/>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None/>
            </a:pPr>
            <a:r>
              <a:rPr lang="zh-CN" altLang="en-US" b="1">
                <a:latin typeface="微软雅黑" pitchFamily="34" charset="-122"/>
                <a:ea typeface="微软雅黑" pitchFamily="34" charset="-122"/>
                <a:sym typeface="Wingdings" pitchFamily="2" charset="2"/>
              </a:rPr>
              <a:t>1、《中华人民共和国合同法》1999.10.1</a:t>
            </a: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sym typeface="Wingdings" pitchFamily="2" charset="2"/>
              </a:rPr>
              <a:t>   </a:t>
            </a:r>
            <a:r>
              <a:rPr lang="zh-CN" altLang="en-US" b="1">
                <a:latin typeface="微软雅黑" pitchFamily="34" charset="-122"/>
                <a:ea typeface="微软雅黑" pitchFamily="34" charset="-122"/>
                <a:sym typeface="Wingdings" pitchFamily="2" charset="2"/>
              </a:rPr>
              <a:t>第七十九条</a:t>
            </a:r>
            <a:r>
              <a:rPr lang="zh-CN" altLang="en-US">
                <a:latin typeface="微软雅黑" pitchFamily="34" charset="-122"/>
                <a:ea typeface="微软雅黑" pitchFamily="34" charset="-122"/>
                <a:sym typeface="Wingdings" pitchFamily="2" charset="2"/>
              </a:rPr>
              <a:t>　债权人可以将合同的权利全部或者部分转让给第三人，但有下列情形之一的除外：</a:t>
            </a: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sym typeface="Wingdings" pitchFamily="2" charset="2"/>
              </a:rPr>
              <a:t>　　(一)根据合同性质不得转让；</a:t>
            </a: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sym typeface="Wingdings" pitchFamily="2" charset="2"/>
              </a:rPr>
              <a:t>　　(二)按照当事人约定不得转让；</a:t>
            </a: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sym typeface="Wingdings" pitchFamily="2" charset="2"/>
              </a:rPr>
              <a:t>　　(三)依照法律规定不得转让。</a:t>
            </a: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sym typeface="Wingdings" pitchFamily="2" charset="2"/>
              </a:rPr>
              <a:t>   </a:t>
            </a:r>
            <a:r>
              <a:rPr lang="zh-CN" altLang="en-US" b="1">
                <a:latin typeface="微软雅黑" pitchFamily="34" charset="-122"/>
                <a:ea typeface="微软雅黑" pitchFamily="34" charset="-122"/>
                <a:sym typeface="Wingdings" pitchFamily="2" charset="2"/>
              </a:rPr>
              <a:t>第八十条</a:t>
            </a:r>
            <a:r>
              <a:rPr lang="zh-CN" altLang="en-US">
                <a:latin typeface="微软雅黑" pitchFamily="34" charset="-122"/>
                <a:ea typeface="微软雅黑" pitchFamily="34" charset="-122"/>
                <a:sym typeface="Wingdings" pitchFamily="2" charset="2"/>
              </a:rPr>
              <a:t>　债权人转让权利的，应当通知债务人。未经通知，该转让对债务人不发生效力。</a:t>
            </a: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sym typeface="Wingdings" pitchFamily="2" charset="2"/>
              </a:rPr>
              <a:t>　　债权人转让权利的通知不得撤销，但经受让人同意的除外。</a:t>
            </a: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sym typeface="Wingdings" pitchFamily="2" charset="2"/>
              </a:rPr>
              <a:t>   </a:t>
            </a:r>
            <a:r>
              <a:rPr lang="zh-CN" altLang="en-US" b="1">
                <a:latin typeface="微软雅黑" pitchFamily="34" charset="-122"/>
                <a:ea typeface="微软雅黑" pitchFamily="34" charset="-122"/>
                <a:sym typeface="Wingdings" pitchFamily="2" charset="2"/>
              </a:rPr>
              <a:t>第八十一条</a:t>
            </a:r>
            <a:r>
              <a:rPr lang="zh-CN" altLang="en-US">
                <a:latin typeface="微软雅黑" pitchFamily="34" charset="-122"/>
                <a:ea typeface="微软雅黑" pitchFamily="34" charset="-122"/>
                <a:sym typeface="Wingdings" pitchFamily="2" charset="2"/>
              </a:rPr>
              <a:t>　债权人转让权利的，受让人取得与债权有关的从权利，但该从权利专属于债权人自身的除外。</a:t>
            </a: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sym typeface="Wingdings" pitchFamily="2" charset="2"/>
              </a:rPr>
              <a:t>   </a:t>
            </a:r>
            <a:r>
              <a:rPr lang="zh-CN" altLang="en-US" b="1">
                <a:latin typeface="微软雅黑" pitchFamily="34" charset="-122"/>
                <a:ea typeface="微软雅黑" pitchFamily="34" charset="-122"/>
                <a:sym typeface="Wingdings" pitchFamily="2" charset="2"/>
              </a:rPr>
              <a:t>第八十二条</a:t>
            </a:r>
            <a:r>
              <a:rPr lang="zh-CN" altLang="en-US">
                <a:latin typeface="微软雅黑" pitchFamily="34" charset="-122"/>
                <a:ea typeface="微软雅黑" pitchFamily="34" charset="-122"/>
                <a:sym typeface="Wingdings" pitchFamily="2" charset="2"/>
              </a:rPr>
              <a:t>　债务人接到债权转让通知后，债务人对让与人的抗辩，可以向受让人主张。</a:t>
            </a:r>
          </a:p>
          <a:p>
            <a:pPr marL="342900" indent="-342900">
              <a:spcBef>
                <a:spcPct val="20000"/>
              </a:spcBef>
              <a:buClr>
                <a:schemeClr val="hlink"/>
              </a:buClr>
              <a:buFont typeface="Wingdings" pitchFamily="2" charset="2"/>
              <a:buNone/>
            </a:pPr>
            <a:r>
              <a:rPr lang="zh-CN" altLang="en-US">
                <a:latin typeface="微软雅黑" pitchFamily="34" charset="-122"/>
                <a:ea typeface="微软雅黑" pitchFamily="34" charset="-122"/>
                <a:sym typeface="Wingdings" pitchFamily="2" charset="2"/>
              </a:rPr>
              <a:t>   </a:t>
            </a:r>
            <a:r>
              <a:rPr lang="zh-CN" altLang="en-US" b="1">
                <a:latin typeface="微软雅黑" pitchFamily="34" charset="-122"/>
                <a:ea typeface="微软雅黑" pitchFamily="34" charset="-122"/>
                <a:sym typeface="Wingdings" pitchFamily="2" charset="2"/>
              </a:rPr>
              <a:t>第八十三条</a:t>
            </a:r>
            <a:r>
              <a:rPr lang="zh-CN" altLang="en-US">
                <a:latin typeface="微软雅黑" pitchFamily="34" charset="-122"/>
                <a:ea typeface="微软雅黑" pitchFamily="34" charset="-122"/>
                <a:sym typeface="Wingdings" pitchFamily="2" charset="2"/>
              </a:rPr>
              <a:t>　债务人接到债权转让通知时，债务人对让与人享有债权，并且债务人的债权先于转让的债权到期或者同时到期的，债务人可以向受让人主张抵销。</a:t>
            </a:r>
          </a:p>
          <a:p>
            <a:pPr marL="342900" indent="-342900">
              <a:lnSpc>
                <a:spcPct val="80000"/>
              </a:lnSpc>
              <a:spcBef>
                <a:spcPct val="20000"/>
              </a:spcBef>
              <a:buClr>
                <a:schemeClr val="hlink"/>
              </a:buClr>
              <a:buFont typeface="Wingdings" pitchFamily="2" charset="2"/>
              <a:buNone/>
            </a:pPr>
            <a:endParaRPr lang="zh-CN" altLang="en-US">
              <a:latin typeface="微软雅黑" pitchFamily="34" charset="-122"/>
              <a:ea typeface="微软雅黑" pitchFamily="34" charset="-122"/>
              <a:sym typeface="Wingdings" pitchFamily="2" charset="2"/>
            </a:endParaRPr>
          </a:p>
        </p:txBody>
      </p:sp>
      <p:sp>
        <p:nvSpPr>
          <p:cNvPr id="95235"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2"/>
          <p:cNvSpPr>
            <a:spLocks noGrp="1" noChangeArrowheads="1"/>
          </p:cNvSpPr>
          <p:nvPr/>
        </p:nvSpPr>
        <p:spPr bwMode="auto">
          <a:xfrm>
            <a:off x="468313" y="1198563"/>
            <a:ext cx="8135937" cy="5834062"/>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None/>
            </a:pPr>
            <a:r>
              <a:rPr lang="zh-CN" altLang="en-US" sz="2000" b="1">
                <a:latin typeface="微软雅黑" pitchFamily="34" charset="-122"/>
                <a:ea typeface="微软雅黑" pitchFamily="34" charset="-122"/>
                <a:sym typeface="Wingdings" pitchFamily="2" charset="2"/>
              </a:rPr>
              <a:t>6、各地试点管理办法</a:t>
            </a:r>
          </a:p>
          <a:p>
            <a:pPr marL="342900" indent="-342900">
              <a:spcBef>
                <a:spcPct val="20000"/>
              </a:spcBef>
              <a:buClr>
                <a:schemeClr val="hlink"/>
              </a:buClr>
              <a:buFont typeface="Wingdings" pitchFamily="2" charset="2"/>
              <a:buNone/>
            </a:pPr>
            <a:r>
              <a:rPr lang="zh-CN" altLang="en-US" sz="2000">
                <a:latin typeface="微软雅黑" pitchFamily="34" charset="-122"/>
                <a:ea typeface="微软雅黑" pitchFamily="34" charset="-122"/>
                <a:sym typeface="Wingdings" pitchFamily="2" charset="2"/>
              </a:rPr>
              <a:t>   2012年6月27日《商务部关于商业保理试点有关工作的通知》</a:t>
            </a:r>
          </a:p>
          <a:p>
            <a:pPr marL="342900" indent="-342900">
              <a:spcBef>
                <a:spcPct val="20000"/>
              </a:spcBef>
              <a:buClr>
                <a:schemeClr val="hlink"/>
              </a:buClr>
              <a:buFont typeface="Wingdings" pitchFamily="2" charset="2"/>
              <a:buNone/>
            </a:pPr>
            <a:r>
              <a:rPr lang="zh-CN" altLang="en-US" sz="2000">
                <a:latin typeface="微软雅黑" pitchFamily="34" charset="-122"/>
                <a:ea typeface="微软雅黑" pitchFamily="34" charset="-122"/>
                <a:sym typeface="Wingdings" pitchFamily="2" charset="2"/>
              </a:rPr>
              <a:t>   2012年12月17日《天津市商业保理业试点管理办法》，有效期5年；</a:t>
            </a:r>
          </a:p>
          <a:p>
            <a:pPr marL="342900" indent="-342900">
              <a:spcBef>
                <a:spcPct val="20000"/>
              </a:spcBef>
              <a:buClr>
                <a:schemeClr val="hlink"/>
              </a:buClr>
              <a:buFont typeface="Wingdings" pitchFamily="2" charset="2"/>
              <a:buNone/>
            </a:pPr>
            <a:r>
              <a:rPr lang="zh-CN" altLang="en-US" sz="2000">
                <a:latin typeface="微软雅黑" pitchFamily="34" charset="-122"/>
                <a:ea typeface="微软雅黑" pitchFamily="34" charset="-122"/>
                <a:sym typeface="Wingdings" pitchFamily="2" charset="2"/>
              </a:rPr>
              <a:t>   2012年12月18日《上海市浦东新区设立商业保理企业试行办法》，有效期至2013年12月31日；</a:t>
            </a:r>
          </a:p>
          <a:p>
            <a:pPr marL="342900" indent="-342900">
              <a:spcBef>
                <a:spcPct val="20000"/>
              </a:spcBef>
              <a:buClr>
                <a:schemeClr val="hlink"/>
              </a:buClr>
              <a:buFont typeface="Wingdings" pitchFamily="2" charset="2"/>
              <a:buNone/>
            </a:pPr>
            <a:r>
              <a:rPr lang="zh-CN" altLang="en-US" sz="2000">
                <a:latin typeface="微软雅黑" pitchFamily="34" charset="-122"/>
                <a:ea typeface="微软雅黑" pitchFamily="34" charset="-122"/>
                <a:sym typeface="Wingdings" pitchFamily="2" charset="2"/>
              </a:rPr>
              <a:t>   2013年1月1日《商务部关于香港、澳门服务提供者在深圳市、广州市试点设立商业保理企业的通知》。</a:t>
            </a:r>
          </a:p>
          <a:p>
            <a:pPr marL="342900" indent="-342900">
              <a:spcBef>
                <a:spcPct val="20000"/>
              </a:spcBef>
              <a:buClr>
                <a:schemeClr val="hlink"/>
              </a:buClr>
              <a:buFont typeface="Wingdings" pitchFamily="2" charset="2"/>
              <a:buNone/>
            </a:pPr>
            <a:r>
              <a:rPr lang="zh-CN" altLang="en-US" sz="2000">
                <a:latin typeface="微软雅黑" pitchFamily="34" charset="-122"/>
                <a:ea typeface="微软雅黑" pitchFamily="34" charset="-122"/>
                <a:sym typeface="Wingdings" pitchFamily="2" charset="2"/>
              </a:rPr>
              <a:t>   苏南、重庆两江、苏州工业园区、北京石景山区、泉州厦门</a:t>
            </a:r>
          </a:p>
          <a:p>
            <a:pPr marL="342900" indent="-342900">
              <a:spcBef>
                <a:spcPct val="20000"/>
              </a:spcBef>
              <a:buClr>
                <a:schemeClr val="hlink"/>
              </a:buClr>
              <a:buFont typeface="Wingdings" pitchFamily="2" charset="2"/>
              <a:buNone/>
            </a:pPr>
            <a:r>
              <a:rPr lang="zh-CN" altLang="en-US" sz="2000">
                <a:latin typeface="微软雅黑" pitchFamily="34" charset="-122"/>
                <a:ea typeface="微软雅黑" pitchFamily="34" charset="-122"/>
                <a:sym typeface="Wingdings" pitchFamily="2" charset="2"/>
              </a:rPr>
              <a:t>   2014年8月1日正式实施的上海商业保理试点暂行管理办法。</a:t>
            </a:r>
          </a:p>
          <a:p>
            <a:pPr marL="342900" indent="-342900">
              <a:spcBef>
                <a:spcPct val="20000"/>
              </a:spcBef>
              <a:buClr>
                <a:schemeClr val="hlink"/>
              </a:buClr>
              <a:buFont typeface="Wingdings" pitchFamily="2" charset="2"/>
              <a:buNone/>
            </a:pPr>
            <a:endParaRPr lang="zh-CN" altLang="en-US" sz="2000">
              <a:latin typeface="微软雅黑" pitchFamily="34" charset="-122"/>
              <a:ea typeface="微软雅黑" pitchFamily="34" charset="-122"/>
              <a:sym typeface="Wingdings" pitchFamily="2" charset="2"/>
            </a:endParaRPr>
          </a:p>
          <a:p>
            <a:pPr marL="342900" indent="-342900">
              <a:spcBef>
                <a:spcPct val="20000"/>
              </a:spcBef>
              <a:buClr>
                <a:schemeClr val="hlink"/>
              </a:buClr>
              <a:buFont typeface="Wingdings" pitchFamily="2" charset="2"/>
              <a:buNone/>
            </a:pPr>
            <a:r>
              <a:rPr lang="zh-CN" altLang="en-US" sz="2000" b="1">
                <a:latin typeface="微软雅黑" pitchFamily="34" charset="-122"/>
                <a:ea typeface="微软雅黑" pitchFamily="34" charset="-122"/>
                <a:sym typeface="Wingdings" pitchFamily="2" charset="2"/>
              </a:rPr>
              <a:t>7、商务部正与最高人民法院研究制定《关于保理合同纠纷适用法律问题的司法解释》。</a:t>
            </a:r>
          </a:p>
          <a:p>
            <a:pPr marL="342900" indent="-342900">
              <a:lnSpc>
                <a:spcPct val="130000"/>
              </a:lnSpc>
              <a:spcBef>
                <a:spcPct val="20000"/>
              </a:spcBef>
              <a:buClr>
                <a:schemeClr val="hlink"/>
              </a:buClr>
              <a:buFont typeface="Wingdings" pitchFamily="2" charset="2"/>
              <a:buNone/>
            </a:pPr>
            <a:r>
              <a:rPr lang="zh-CN" altLang="en-US" sz="2000" b="1">
                <a:latin typeface="微软雅黑" pitchFamily="34" charset="-122"/>
                <a:ea typeface="微软雅黑" pitchFamily="34" charset="-122"/>
                <a:sym typeface="Wingdings" pitchFamily="2" charset="2"/>
              </a:rPr>
              <a:t>   </a:t>
            </a:r>
            <a:r>
              <a:rPr lang="zh-CN" altLang="en-US" sz="2000">
                <a:latin typeface="微软雅黑" pitchFamily="34" charset="-122"/>
                <a:ea typeface="微软雅黑" pitchFamily="34" charset="-122"/>
                <a:sym typeface="Wingdings" pitchFamily="2" charset="2"/>
              </a:rPr>
              <a:t>预计2015年能够通过并且颁布。</a:t>
            </a:r>
          </a:p>
        </p:txBody>
      </p:sp>
      <p:sp>
        <p:nvSpPr>
          <p:cNvPr id="96259"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nvSpPr>
        <p:spPr bwMode="auto">
          <a:xfrm>
            <a:off x="468313" y="1054100"/>
            <a:ext cx="7920037" cy="5616575"/>
          </a:xfrm>
          <a:prstGeom prst="rect">
            <a:avLst/>
          </a:prstGeom>
          <a:noFill/>
          <a:ln w="9525">
            <a:noFill/>
            <a:miter lim="800000"/>
            <a:headEnd/>
            <a:tailEnd/>
          </a:ln>
        </p:spPr>
        <p:txBody>
          <a:bodyPr/>
          <a:lstStyle/>
          <a:p>
            <a:pPr marL="342900" indent="-342900">
              <a:lnSpc>
                <a:spcPct val="150000"/>
              </a:lnSpc>
              <a:spcBef>
                <a:spcPct val="20000"/>
              </a:spcBef>
              <a:buClr>
                <a:schemeClr val="hlink"/>
              </a:buClr>
              <a:buFont typeface="Wingdings" pitchFamily="2" charset="2"/>
              <a:buNone/>
            </a:pPr>
            <a:r>
              <a:rPr lang="zh-CN" altLang="en-US" sz="2000" b="1">
                <a:latin typeface="微软雅黑" pitchFamily="34" charset="-122"/>
                <a:ea typeface="微软雅黑" pitchFamily="34" charset="-122"/>
              </a:rPr>
              <a:t>四、如何建立完善的风险管理体系</a:t>
            </a:r>
          </a:p>
          <a:p>
            <a:pPr marL="342900" indent="-342900">
              <a:lnSpc>
                <a:spcPct val="150000"/>
              </a:lnSpc>
              <a:spcBef>
                <a:spcPct val="20000"/>
              </a:spcBef>
              <a:buClr>
                <a:schemeClr val="hlink"/>
              </a:buClr>
              <a:buFont typeface="Wingdings" pitchFamily="2" charset="2"/>
              <a:buNone/>
            </a:pPr>
            <a:r>
              <a:rPr lang="zh-CN" altLang="en-US" sz="2000" b="1">
                <a:latin typeface="微软雅黑" pitchFamily="34" charset="-122"/>
                <a:ea typeface="微软雅黑" pitchFamily="34" charset="-122"/>
              </a:rPr>
              <a:t>1、建立一套完善的风控制度</a:t>
            </a:r>
          </a:p>
          <a:p>
            <a:pPr marL="342900" indent="-342900">
              <a:lnSpc>
                <a:spcPct val="150000"/>
              </a:lnSpc>
              <a:spcBef>
                <a:spcPct val="20000"/>
              </a:spcBef>
              <a:buClr>
                <a:schemeClr val="hlink"/>
              </a:buClr>
              <a:buFont typeface="Wingdings" pitchFamily="2" charset="2"/>
              <a:buNone/>
            </a:pPr>
            <a:r>
              <a:rPr lang="zh-CN" altLang="en-US" sz="2000" b="1">
                <a:latin typeface="微软雅黑" pitchFamily="34" charset="-122"/>
                <a:ea typeface="微软雅黑" pitchFamily="34" charset="-122"/>
              </a:rPr>
              <a:t>  </a:t>
            </a:r>
            <a:r>
              <a:rPr lang="zh-CN" altLang="en-US" sz="2000">
                <a:latin typeface="微软雅黑" pitchFamily="34" charset="-122"/>
                <a:ea typeface="微软雅黑" pitchFamily="34" charset="-122"/>
              </a:rPr>
              <a:t>包括：保理业务管理办法、尽职调查管理办法、作业流程、应收账款管理办法、催收办法、及相关各部门职责、保理业务合同及相关附件。</a:t>
            </a:r>
          </a:p>
          <a:p>
            <a:pPr marL="342900" indent="-342900">
              <a:lnSpc>
                <a:spcPct val="150000"/>
              </a:lnSpc>
              <a:spcBef>
                <a:spcPct val="20000"/>
              </a:spcBef>
              <a:buClr>
                <a:schemeClr val="hlink"/>
              </a:buClr>
              <a:buFont typeface="Wingdings" pitchFamily="2" charset="2"/>
              <a:buNone/>
            </a:pPr>
            <a:r>
              <a:rPr lang="zh-CN" altLang="en-US" sz="2000" b="1">
                <a:latin typeface="微软雅黑" pitchFamily="34" charset="-122"/>
                <a:ea typeface="微软雅黑" pitchFamily="34" charset="-122"/>
              </a:rPr>
              <a:t>2、组织团队进行风险管理培训</a:t>
            </a:r>
          </a:p>
          <a:p>
            <a:pPr marL="342900" indent="-342900">
              <a:lnSpc>
                <a:spcPct val="150000"/>
              </a:lnSpc>
              <a:spcBef>
                <a:spcPct val="20000"/>
              </a:spcBef>
              <a:buClr>
                <a:schemeClr val="hlink"/>
              </a:buClr>
              <a:buFont typeface="Wingdings" pitchFamily="2" charset="2"/>
              <a:buNone/>
            </a:pPr>
            <a:r>
              <a:rPr lang="zh-CN" altLang="en-US" sz="2000">
                <a:latin typeface="微软雅黑" pitchFamily="34" charset="-122"/>
                <a:ea typeface="微软雅黑" pitchFamily="34" charset="-122"/>
              </a:rPr>
              <a:t>   风险意识应该贯穿始终；通过商业保理内训让每个岗位的员工具备较强的风险意识，而且对于风险管理有一致认识，可以有效提高运营效率，控制风险。同时，通过学习同行的经验教训，及时完善风控机制，避免犯同样错误。</a:t>
            </a:r>
          </a:p>
        </p:txBody>
      </p:sp>
      <p:sp>
        <p:nvSpPr>
          <p:cNvPr id="97283"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7282">
                                            <p:txEl>
                                              <p:pRg st="0" end="0"/>
                                            </p:txEl>
                                          </p:spTgt>
                                        </p:tgtEl>
                                        <p:attrNameLst>
                                          <p:attrName>style.visibility</p:attrName>
                                        </p:attrNameLst>
                                      </p:cBhvr>
                                      <p:to>
                                        <p:strVal val="visible"/>
                                      </p:to>
                                    </p:set>
                                    <p:anim calcmode="lin" valueType="num">
                                      <p:cBhvr additive="base">
                                        <p:cTn id="7" dur="500" fill="hold"/>
                                        <p:tgtEl>
                                          <p:spTgt spid="972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2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7282">
                                            <p:txEl>
                                              <p:pRg st="1" end="1"/>
                                            </p:txEl>
                                          </p:spTgt>
                                        </p:tgtEl>
                                        <p:attrNameLst>
                                          <p:attrName>style.visibility</p:attrName>
                                        </p:attrNameLst>
                                      </p:cBhvr>
                                      <p:to>
                                        <p:strVal val="visible"/>
                                      </p:to>
                                    </p:set>
                                    <p:anim calcmode="lin" valueType="num">
                                      <p:cBhvr additive="base">
                                        <p:cTn id="13" dur="500" fill="hold"/>
                                        <p:tgtEl>
                                          <p:spTgt spid="972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728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7282">
                                            <p:txEl>
                                              <p:pRg st="2" end="2"/>
                                            </p:txEl>
                                          </p:spTgt>
                                        </p:tgtEl>
                                        <p:attrNameLst>
                                          <p:attrName>style.visibility</p:attrName>
                                        </p:attrNameLst>
                                      </p:cBhvr>
                                      <p:to>
                                        <p:strVal val="visible"/>
                                      </p:to>
                                    </p:set>
                                    <p:anim calcmode="lin" valueType="num">
                                      <p:cBhvr additive="base">
                                        <p:cTn id="19" dur="500" fill="hold"/>
                                        <p:tgtEl>
                                          <p:spTgt spid="9728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728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7282">
                                            <p:txEl>
                                              <p:pRg st="3" end="3"/>
                                            </p:txEl>
                                          </p:spTgt>
                                        </p:tgtEl>
                                        <p:attrNameLst>
                                          <p:attrName>style.visibility</p:attrName>
                                        </p:attrNameLst>
                                      </p:cBhvr>
                                      <p:to>
                                        <p:strVal val="visible"/>
                                      </p:to>
                                    </p:set>
                                    <p:anim calcmode="lin" valueType="num">
                                      <p:cBhvr additive="base">
                                        <p:cTn id="25" dur="500" fill="hold"/>
                                        <p:tgtEl>
                                          <p:spTgt spid="9728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728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7282">
                                            <p:txEl>
                                              <p:pRg st="4" end="4"/>
                                            </p:txEl>
                                          </p:spTgt>
                                        </p:tgtEl>
                                        <p:attrNameLst>
                                          <p:attrName>style.visibility</p:attrName>
                                        </p:attrNameLst>
                                      </p:cBhvr>
                                      <p:to>
                                        <p:strVal val="visible"/>
                                      </p:to>
                                    </p:set>
                                    <p:anim calcmode="lin" valueType="num">
                                      <p:cBhvr additive="base">
                                        <p:cTn id="31" dur="500" fill="hold"/>
                                        <p:tgtEl>
                                          <p:spTgt spid="9728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728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ChangeArrowheads="1"/>
          </p:cNvSpPr>
          <p:nvPr>
            <p:ph type="ctrTitle" idx="4294967295"/>
          </p:nvPr>
        </p:nvSpPr>
        <p:spPr>
          <a:xfrm>
            <a:off x="179512" y="1772816"/>
            <a:ext cx="8858126" cy="943397"/>
          </a:xfrm>
        </p:spPr>
        <p:txBody>
          <a:bodyPr/>
          <a:lstStyle/>
          <a:p>
            <a:pPr eaLnBrk="1" hangingPunct="1"/>
            <a:r>
              <a:rPr lang="zh-CN" sz="2400" dirty="0">
                <a:solidFill>
                  <a:schemeClr val="tx1"/>
                </a:solidFill>
                <a:latin typeface="微软雅黑" pitchFamily="34" charset="-122"/>
                <a:ea typeface="微软雅黑" pitchFamily="34" charset="-122"/>
              </a:rPr>
              <a:t>第四篇   商业</a:t>
            </a:r>
            <a:r>
              <a:rPr lang="zh-CN" sz="2400" dirty="0" smtClean="0">
                <a:solidFill>
                  <a:schemeClr val="tx1"/>
                </a:solidFill>
                <a:latin typeface="微软雅黑" pitchFamily="34" charset="-122"/>
                <a:ea typeface="微软雅黑" pitchFamily="34" charset="-122"/>
              </a:rPr>
              <a:t>保理</a:t>
            </a:r>
            <a:r>
              <a:rPr lang="zh-CN" altLang="en-US" sz="2400" dirty="0" smtClean="0">
                <a:solidFill>
                  <a:schemeClr val="tx1"/>
                </a:solidFill>
                <a:latin typeface="微软雅黑" pitchFamily="34" charset="-122"/>
                <a:ea typeface="微软雅黑" pitchFamily="34" charset="-122"/>
              </a:rPr>
              <a:t>与券商资产管理业务 结合</a:t>
            </a:r>
            <a:endParaRPr lang="zh-CN" sz="2400" dirty="0">
              <a:solidFill>
                <a:schemeClr val="tx1"/>
              </a:solidFill>
              <a:latin typeface="微软雅黑" pitchFamily="34" charset="-122"/>
              <a:ea typeface="微软雅黑" pitchFamily="34" charset="-122"/>
            </a:endParaRPr>
          </a:p>
        </p:txBody>
      </p:sp>
      <p:sp>
        <p:nvSpPr>
          <p:cNvPr id="98308"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8306"/>
                                        </p:tgtEl>
                                        <p:attrNameLst>
                                          <p:attrName>style.visibility</p:attrName>
                                        </p:attrNameLst>
                                      </p:cBhvr>
                                      <p:to>
                                        <p:strVal val="visible"/>
                                      </p:to>
                                    </p:set>
                                    <p:animEffect transition="in" filter="blinds(horizontal)">
                                      <p:cBhvr>
                                        <p:cTn id="7" dur="500"/>
                                        <p:tgtEl>
                                          <p:spTgt spid="98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ldLvl="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内容占位符 2"/>
          <p:cNvSpPr>
            <a:spLocks noGrp="1"/>
          </p:cNvSpPr>
          <p:nvPr>
            <p:ph idx="4294967295"/>
          </p:nvPr>
        </p:nvSpPr>
        <p:spPr>
          <a:xfrm>
            <a:off x="457200" y="1285875"/>
            <a:ext cx="8229600" cy="4840288"/>
          </a:xfrm>
        </p:spPr>
        <p:txBody>
          <a:bodyPr/>
          <a:lstStyle/>
          <a:p>
            <a:pPr eaLnBrk="1" hangingPunct="1">
              <a:lnSpc>
                <a:spcPct val="150000"/>
              </a:lnSpc>
              <a:buFont typeface="Wingdings" pitchFamily="2" charset="2"/>
              <a:buNone/>
            </a:pPr>
            <a:r>
              <a:rPr lang="zh-CN" altLang="en-US" sz="2000" dirty="0">
                <a:solidFill>
                  <a:srgbClr val="FF0000"/>
                </a:solidFill>
                <a:latin typeface="楷体" pitchFamily="1" charset="-122"/>
                <a:ea typeface="楷体" pitchFamily="1" charset="-122"/>
              </a:rPr>
              <a:t>          </a:t>
            </a:r>
            <a:r>
              <a:rPr lang="zh-CN" altLang="en-US" sz="2000" dirty="0" smtClean="0">
                <a:solidFill>
                  <a:srgbClr val="FF0000"/>
                </a:solidFill>
                <a:latin typeface="楷体" pitchFamily="1" charset="-122"/>
                <a:ea typeface="楷体" pitchFamily="1" charset="-122"/>
              </a:rPr>
              <a:t>     </a:t>
            </a:r>
            <a:r>
              <a:rPr lang="zh-CN" altLang="en-US" sz="2000" dirty="0" smtClean="0">
                <a:solidFill>
                  <a:srgbClr val="FF0000"/>
                </a:solidFill>
                <a:latin typeface="微软雅黑" pitchFamily="34" charset="-122"/>
                <a:ea typeface="微软雅黑" pitchFamily="34" charset="-122"/>
              </a:rPr>
              <a:t>我国</a:t>
            </a:r>
            <a:r>
              <a:rPr lang="zh-CN" altLang="en-US" sz="2000" dirty="0">
                <a:solidFill>
                  <a:srgbClr val="FF0000"/>
                </a:solidFill>
                <a:latin typeface="微软雅黑" pitchFamily="34" charset="-122"/>
                <a:ea typeface="微软雅黑" pitchFamily="34" charset="-122"/>
              </a:rPr>
              <a:t>资产证券化的立法进程</a:t>
            </a:r>
            <a:endParaRPr lang="en-US" sz="2000" dirty="0">
              <a:solidFill>
                <a:srgbClr val="FF0000"/>
              </a:solidFill>
              <a:latin typeface="微软雅黑" pitchFamily="34" charset="-122"/>
              <a:ea typeface="微软雅黑" pitchFamily="34" charset="-122"/>
            </a:endParaRPr>
          </a:p>
          <a:p>
            <a:pPr marL="0" indent="0" eaLnBrk="1" hangingPunct="1">
              <a:lnSpc>
                <a:spcPct val="150000"/>
              </a:lnSpc>
              <a:buNone/>
            </a:pPr>
            <a:endParaRPr lang="zh-CN" altLang="en-US" sz="2000" dirty="0">
              <a:latin typeface="微软雅黑" pitchFamily="34" charset="-122"/>
              <a:ea typeface="微软雅黑" pitchFamily="34" charset="-122"/>
            </a:endParaRPr>
          </a:p>
          <a:p>
            <a:pPr eaLnBrk="1" hangingPunct="1">
              <a:lnSpc>
                <a:spcPct val="150000"/>
              </a:lnSpc>
              <a:buFont typeface="Wingdings" pitchFamily="2" charset="2"/>
              <a:buNone/>
            </a:pPr>
            <a:r>
              <a:rPr lang="en-US" sz="2000" b="0" dirty="0">
                <a:solidFill>
                  <a:schemeClr val="tx1"/>
                </a:solidFill>
                <a:latin typeface="微软雅黑" pitchFamily="34" charset="-122"/>
                <a:ea typeface="微软雅黑" pitchFamily="34" charset="-122"/>
              </a:rPr>
              <a:t>  2005.04.20 </a:t>
            </a:r>
            <a:r>
              <a:rPr lang="zh-CN" altLang="en-US" sz="2000" b="0" dirty="0">
                <a:solidFill>
                  <a:schemeClr val="tx1"/>
                </a:solidFill>
                <a:latin typeface="微软雅黑" pitchFamily="34" charset="-122"/>
                <a:ea typeface="微软雅黑" pitchFamily="34" charset="-122"/>
              </a:rPr>
              <a:t>人民银行与银监会</a:t>
            </a:r>
            <a:r>
              <a:rPr lang="en-US" sz="2000" b="0" dirty="0">
                <a:solidFill>
                  <a:schemeClr val="tx1"/>
                </a:solidFill>
                <a:latin typeface="微软雅黑" pitchFamily="34" charset="-122"/>
                <a:ea typeface="微软雅黑" pitchFamily="34" charset="-122"/>
              </a:rPr>
              <a:t>《</a:t>
            </a:r>
            <a:r>
              <a:rPr lang="zh-CN" altLang="en-US" sz="2000" b="0" dirty="0">
                <a:solidFill>
                  <a:schemeClr val="tx1"/>
                </a:solidFill>
                <a:latin typeface="微软雅黑" pitchFamily="34" charset="-122"/>
                <a:ea typeface="微软雅黑" pitchFamily="34" charset="-122"/>
              </a:rPr>
              <a:t>信贷资产证券化试点管理办法</a:t>
            </a:r>
            <a:r>
              <a:rPr lang="en-US" sz="2000" b="0" dirty="0">
                <a:solidFill>
                  <a:schemeClr val="tx1"/>
                </a:solidFill>
                <a:latin typeface="微软雅黑" pitchFamily="34" charset="-122"/>
                <a:ea typeface="微软雅黑" pitchFamily="34" charset="-122"/>
              </a:rPr>
              <a:t>》</a:t>
            </a:r>
          </a:p>
          <a:p>
            <a:pPr eaLnBrk="1" hangingPunct="1">
              <a:lnSpc>
                <a:spcPct val="150000"/>
              </a:lnSpc>
              <a:buFont typeface="Wingdings" pitchFamily="2" charset="2"/>
              <a:buNone/>
            </a:pPr>
            <a:r>
              <a:rPr lang="en-US" sz="2000" b="0" dirty="0">
                <a:solidFill>
                  <a:schemeClr val="tx1"/>
                </a:solidFill>
                <a:latin typeface="微软雅黑" pitchFamily="34" charset="-122"/>
                <a:ea typeface="微软雅黑" pitchFamily="34" charset="-122"/>
              </a:rPr>
              <a:t>  2005</a:t>
            </a:r>
            <a:r>
              <a:rPr lang="zh-CN" altLang="en-US" sz="2000" b="0" dirty="0">
                <a:solidFill>
                  <a:schemeClr val="tx1"/>
                </a:solidFill>
                <a:latin typeface="微软雅黑" pitchFamily="34" charset="-122"/>
                <a:ea typeface="微软雅黑" pitchFamily="34" charset="-122"/>
              </a:rPr>
              <a:t>年</a:t>
            </a:r>
            <a:r>
              <a:rPr lang="en-US" sz="2000" b="0" dirty="0">
                <a:solidFill>
                  <a:schemeClr val="tx1"/>
                </a:solidFill>
                <a:latin typeface="微软雅黑" pitchFamily="34" charset="-122"/>
                <a:ea typeface="微软雅黑" pitchFamily="34" charset="-122"/>
              </a:rPr>
              <a:t>3</a:t>
            </a:r>
            <a:r>
              <a:rPr lang="zh-CN" altLang="en-US" sz="2000" b="0" dirty="0">
                <a:solidFill>
                  <a:schemeClr val="tx1"/>
                </a:solidFill>
                <a:latin typeface="微软雅黑" pitchFamily="34" charset="-122"/>
                <a:ea typeface="微软雅黑" pitchFamily="34" charset="-122"/>
              </a:rPr>
              <a:t>月，信贷资产证券化试点工作组成立</a:t>
            </a:r>
          </a:p>
          <a:p>
            <a:pPr eaLnBrk="1" hangingPunct="1">
              <a:lnSpc>
                <a:spcPct val="150000"/>
              </a:lnSpc>
              <a:buFont typeface="Wingdings" pitchFamily="2" charset="2"/>
              <a:buNone/>
            </a:pPr>
            <a:r>
              <a:rPr lang="en-US" sz="2000" b="0" dirty="0">
                <a:solidFill>
                  <a:schemeClr val="tx1"/>
                </a:solidFill>
                <a:latin typeface="微软雅黑" pitchFamily="34" charset="-122"/>
                <a:ea typeface="微软雅黑" pitchFamily="34" charset="-122"/>
              </a:rPr>
              <a:t>  2005.05.16 </a:t>
            </a:r>
            <a:r>
              <a:rPr lang="zh-CN" altLang="en-US" sz="2000" b="0" dirty="0">
                <a:solidFill>
                  <a:schemeClr val="tx1"/>
                </a:solidFill>
                <a:latin typeface="微软雅黑" pitchFamily="34" charset="-122"/>
                <a:ea typeface="微软雅黑" pitchFamily="34" charset="-122"/>
              </a:rPr>
              <a:t>财政部</a:t>
            </a:r>
            <a:r>
              <a:rPr lang="en-US" sz="2000" b="0" dirty="0">
                <a:solidFill>
                  <a:schemeClr val="tx1"/>
                </a:solidFill>
                <a:latin typeface="微软雅黑" pitchFamily="34" charset="-122"/>
                <a:ea typeface="微软雅黑" pitchFamily="34" charset="-122"/>
              </a:rPr>
              <a:t>《</a:t>
            </a:r>
            <a:r>
              <a:rPr lang="zh-CN" altLang="en-US" sz="2000" b="0" dirty="0">
                <a:solidFill>
                  <a:schemeClr val="tx1"/>
                </a:solidFill>
                <a:latin typeface="微软雅黑" pitchFamily="34" charset="-122"/>
                <a:ea typeface="微软雅黑" pitchFamily="34" charset="-122"/>
              </a:rPr>
              <a:t>信贷资产证券化试点会计处理规定</a:t>
            </a:r>
            <a:r>
              <a:rPr lang="en-US" sz="2000" b="0" dirty="0">
                <a:solidFill>
                  <a:schemeClr val="tx1"/>
                </a:solidFill>
                <a:latin typeface="微软雅黑" pitchFamily="34" charset="-122"/>
                <a:ea typeface="微软雅黑" pitchFamily="34" charset="-122"/>
              </a:rPr>
              <a:t>》2005.05.16 </a:t>
            </a:r>
            <a:r>
              <a:rPr lang="zh-CN" altLang="en-US" sz="2000" b="0" dirty="0">
                <a:solidFill>
                  <a:schemeClr val="tx1"/>
                </a:solidFill>
                <a:latin typeface="微软雅黑" pitchFamily="34" charset="-122"/>
                <a:ea typeface="微软雅黑" pitchFamily="34" charset="-122"/>
              </a:rPr>
              <a:t>建设部</a:t>
            </a:r>
            <a:r>
              <a:rPr lang="en-US" sz="2000" b="0" dirty="0">
                <a:solidFill>
                  <a:schemeClr val="tx1"/>
                </a:solidFill>
                <a:latin typeface="微软雅黑" pitchFamily="34" charset="-122"/>
                <a:ea typeface="微软雅黑" pitchFamily="34" charset="-122"/>
              </a:rPr>
              <a:t>《</a:t>
            </a:r>
            <a:r>
              <a:rPr lang="zh-CN" altLang="en-US" sz="2000" b="0" dirty="0">
                <a:solidFill>
                  <a:schemeClr val="tx1"/>
                </a:solidFill>
                <a:latin typeface="微软雅黑" pitchFamily="34" charset="-122"/>
                <a:ea typeface="微软雅黑" pitchFamily="34" charset="-122"/>
              </a:rPr>
              <a:t>关于个人住房抵押贷款证券化涉及的抵押权变更登记有关问题的试行通知</a:t>
            </a:r>
            <a:r>
              <a:rPr lang="en-US" sz="2000" b="0" dirty="0">
                <a:solidFill>
                  <a:schemeClr val="tx1"/>
                </a:solidFill>
                <a:latin typeface="微软雅黑" pitchFamily="34" charset="-122"/>
                <a:ea typeface="微软雅黑" pitchFamily="34" charset="-122"/>
              </a:rPr>
              <a:t>》</a:t>
            </a:r>
          </a:p>
          <a:p>
            <a:pPr eaLnBrk="1" hangingPunct="1">
              <a:lnSpc>
                <a:spcPct val="150000"/>
              </a:lnSpc>
              <a:buFont typeface="Wingdings" pitchFamily="2" charset="2"/>
              <a:buNone/>
            </a:pPr>
            <a:r>
              <a:rPr lang="zh-CN" altLang="en-US" sz="2000" b="0" dirty="0">
                <a:solidFill>
                  <a:schemeClr val="tx1"/>
                </a:solidFill>
                <a:latin typeface="微软雅黑" pitchFamily="34" charset="-122"/>
                <a:ea typeface="微软雅黑" pitchFamily="34" charset="-122"/>
              </a:rPr>
              <a:t>    简化试点项目有关的抵押权变更手续</a:t>
            </a:r>
          </a:p>
        </p:txBody>
      </p:sp>
      <p:sp>
        <p:nvSpPr>
          <p:cNvPr id="112643" name="Text Box 7"/>
          <p:cNvSpPr txBox="1">
            <a:spLocks noChangeArrowheads="1"/>
          </p:cNvSpPr>
          <p:nvPr/>
        </p:nvSpPr>
        <p:spPr bwMode="auto">
          <a:xfrm>
            <a:off x="642938" y="642938"/>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标题 1"/>
          <p:cNvSpPr>
            <a:spLocks noGrp="1"/>
          </p:cNvSpPr>
          <p:nvPr>
            <p:ph type="title" idx="4294967295"/>
          </p:nvPr>
        </p:nvSpPr>
        <p:spPr>
          <a:xfrm>
            <a:off x="-638175" y="857250"/>
            <a:ext cx="8224838" cy="1143000"/>
          </a:xfrm>
        </p:spPr>
        <p:txBody>
          <a:bodyPr/>
          <a:lstStyle/>
          <a:p>
            <a:pPr eaLnBrk="1" hangingPunct="1"/>
            <a:r>
              <a:rPr lang="zh-CN" altLang="en-US" sz="2800">
                <a:solidFill>
                  <a:srgbClr val="FF0000"/>
                </a:solidFill>
              </a:rPr>
              <a:t>                </a:t>
            </a:r>
            <a:r>
              <a:rPr lang="zh-CN" altLang="en-US" sz="2800">
                <a:solidFill>
                  <a:srgbClr val="FF0000"/>
                </a:solidFill>
                <a:latin typeface="楷体" pitchFamily="1" charset="-122"/>
                <a:ea typeface="楷体" pitchFamily="1" charset="-122"/>
              </a:rPr>
              <a:t>资产证券化的法律体系</a:t>
            </a:r>
            <a:r>
              <a:rPr lang="en-US" sz="2800">
                <a:solidFill>
                  <a:srgbClr val="FF0000"/>
                </a:solidFill>
                <a:latin typeface="楷体" pitchFamily="1" charset="-122"/>
                <a:ea typeface="楷体" pitchFamily="1" charset="-122"/>
              </a:rPr>
              <a:t>——</a:t>
            </a:r>
            <a:r>
              <a:rPr lang="zh-CN" altLang="en-US" sz="2800">
                <a:solidFill>
                  <a:srgbClr val="FF0000"/>
                </a:solidFill>
                <a:latin typeface="楷体" pitchFamily="1" charset="-122"/>
                <a:ea typeface="楷体" pitchFamily="1" charset="-122"/>
              </a:rPr>
              <a:t>立法进程</a:t>
            </a:r>
          </a:p>
        </p:txBody>
      </p:sp>
      <p:sp>
        <p:nvSpPr>
          <p:cNvPr id="113667" name="内容占位符 2"/>
          <p:cNvSpPr>
            <a:spLocks noGrp="1"/>
          </p:cNvSpPr>
          <p:nvPr>
            <p:ph idx="4294967295"/>
          </p:nvPr>
        </p:nvSpPr>
        <p:spPr>
          <a:xfrm>
            <a:off x="0" y="1222375"/>
            <a:ext cx="8964488" cy="4942929"/>
          </a:xfrm>
        </p:spPr>
        <p:txBody>
          <a:bodyPr/>
          <a:lstStyle/>
          <a:p>
            <a:pPr eaLnBrk="1" hangingPunct="1">
              <a:lnSpc>
                <a:spcPct val="80000"/>
              </a:lnSpc>
            </a:pPr>
            <a:endParaRPr lang="zh-CN" altLang="en-US" sz="1500" dirty="0">
              <a:ea typeface="宋体" pitchFamily="2" charset="-122"/>
            </a:endParaRPr>
          </a:p>
          <a:p>
            <a:pPr eaLnBrk="1" hangingPunct="1">
              <a:lnSpc>
                <a:spcPct val="150000"/>
              </a:lnSpc>
              <a:buFont typeface="Wingdings" pitchFamily="2" charset="2"/>
              <a:buNone/>
            </a:pPr>
            <a:r>
              <a:rPr lang="en-US" sz="1500" dirty="0">
                <a:ea typeface="宋体" pitchFamily="2" charset="-122"/>
              </a:rPr>
              <a:t>      </a:t>
            </a:r>
            <a:endParaRPr lang="en-US" sz="1500" dirty="0" smtClean="0">
              <a:ea typeface="宋体" pitchFamily="2" charset="-122"/>
            </a:endParaRPr>
          </a:p>
          <a:p>
            <a:pPr eaLnBrk="1" hangingPunct="1">
              <a:lnSpc>
                <a:spcPct val="150000"/>
              </a:lnSpc>
              <a:buFont typeface="Wingdings" pitchFamily="2" charset="2"/>
              <a:buNone/>
            </a:pPr>
            <a:r>
              <a:rPr lang="en-US" sz="1800" b="0" dirty="0" smtClean="0">
                <a:solidFill>
                  <a:schemeClr val="tx1"/>
                </a:solidFill>
                <a:latin typeface="微软雅黑" pitchFamily="34" charset="-122"/>
                <a:ea typeface="微软雅黑" pitchFamily="34" charset="-122"/>
              </a:rPr>
              <a:t>   2005.06.13 </a:t>
            </a:r>
            <a:r>
              <a:rPr lang="zh-CN" altLang="en-US" sz="1800" b="0" dirty="0">
                <a:solidFill>
                  <a:schemeClr val="tx1"/>
                </a:solidFill>
                <a:latin typeface="微软雅黑" pitchFamily="34" charset="-122"/>
                <a:ea typeface="微软雅黑" pitchFamily="34" charset="-122"/>
              </a:rPr>
              <a:t>中国人民银行</a:t>
            </a:r>
            <a:r>
              <a:rPr lang="en-US" sz="1800" b="0" dirty="0">
                <a:solidFill>
                  <a:schemeClr val="tx1"/>
                </a:solidFill>
                <a:latin typeface="微软雅黑" pitchFamily="34" charset="-122"/>
                <a:ea typeface="微软雅黑" pitchFamily="34" charset="-122"/>
              </a:rPr>
              <a:t>《</a:t>
            </a:r>
            <a:r>
              <a:rPr lang="zh-CN" altLang="en-US" sz="1800" b="0" dirty="0">
                <a:solidFill>
                  <a:schemeClr val="tx1"/>
                </a:solidFill>
                <a:latin typeface="微软雅黑" pitchFamily="34" charset="-122"/>
                <a:ea typeface="微软雅黑" pitchFamily="34" charset="-122"/>
              </a:rPr>
              <a:t>资产支持证券信息披露</a:t>
            </a:r>
            <a:r>
              <a:rPr lang="zh-CN" altLang="en-US" sz="1800" b="0" dirty="0" smtClean="0">
                <a:solidFill>
                  <a:schemeClr val="tx1"/>
                </a:solidFill>
                <a:latin typeface="微软雅黑" pitchFamily="34" charset="-122"/>
                <a:ea typeface="微软雅黑" pitchFamily="34" charset="-122"/>
              </a:rPr>
              <a:t>规则</a:t>
            </a:r>
            <a:r>
              <a:rPr lang="en-US" sz="1800" b="0" dirty="0">
                <a:solidFill>
                  <a:schemeClr val="tx1"/>
                </a:solidFill>
                <a:latin typeface="微软雅黑" pitchFamily="34" charset="-122"/>
                <a:ea typeface="微软雅黑" pitchFamily="34" charset="-122"/>
              </a:rPr>
              <a:t>》</a:t>
            </a:r>
          </a:p>
          <a:p>
            <a:pPr eaLnBrk="1" hangingPunct="1">
              <a:lnSpc>
                <a:spcPct val="150000"/>
              </a:lnSpc>
              <a:buFont typeface="Wingdings" pitchFamily="2" charset="2"/>
              <a:buNone/>
            </a:pPr>
            <a:r>
              <a:rPr lang="zh-CN" altLang="en-US" sz="1800" b="0" dirty="0">
                <a:solidFill>
                  <a:schemeClr val="tx1"/>
                </a:solidFill>
                <a:latin typeface="微软雅黑" pitchFamily="34" charset="-122"/>
                <a:ea typeface="微软雅黑" pitchFamily="34" charset="-122"/>
              </a:rPr>
              <a:t>   明确受托机构在资产证券发行前后信息披露内容、时间</a:t>
            </a:r>
          </a:p>
          <a:p>
            <a:pPr eaLnBrk="1" hangingPunct="1">
              <a:lnSpc>
                <a:spcPct val="150000"/>
              </a:lnSpc>
              <a:buFont typeface="Wingdings" pitchFamily="2" charset="2"/>
              <a:buNone/>
            </a:pPr>
            <a:r>
              <a:rPr lang="en-US" sz="1800" b="0" dirty="0">
                <a:solidFill>
                  <a:schemeClr val="tx1"/>
                </a:solidFill>
                <a:latin typeface="微软雅黑" pitchFamily="34" charset="-122"/>
                <a:ea typeface="微软雅黑" pitchFamily="34" charset="-122"/>
              </a:rPr>
              <a:t>  2005.06.15 </a:t>
            </a:r>
            <a:r>
              <a:rPr lang="zh-CN" altLang="en-US" sz="1800" b="0" dirty="0">
                <a:solidFill>
                  <a:schemeClr val="tx1"/>
                </a:solidFill>
                <a:latin typeface="微软雅黑" pitchFamily="34" charset="-122"/>
                <a:ea typeface="微软雅黑" pitchFamily="34" charset="-122"/>
              </a:rPr>
              <a:t>中国人民银行</a:t>
            </a:r>
            <a:r>
              <a:rPr lang="en-US" sz="1800" b="0" dirty="0">
                <a:solidFill>
                  <a:schemeClr val="tx1"/>
                </a:solidFill>
                <a:latin typeface="微软雅黑" pitchFamily="34" charset="-122"/>
                <a:ea typeface="微软雅黑" pitchFamily="34" charset="-122"/>
              </a:rPr>
              <a:t>《</a:t>
            </a:r>
            <a:r>
              <a:rPr lang="zh-CN" altLang="en-US" sz="1800" b="0" dirty="0">
                <a:solidFill>
                  <a:schemeClr val="tx1"/>
                </a:solidFill>
                <a:latin typeface="微软雅黑" pitchFamily="34" charset="-122"/>
                <a:ea typeface="微软雅黑" pitchFamily="34" charset="-122"/>
              </a:rPr>
              <a:t>资产支持证券操作交易规则</a:t>
            </a:r>
            <a:r>
              <a:rPr lang="en-US" sz="1800" b="0" dirty="0">
                <a:solidFill>
                  <a:schemeClr val="tx1"/>
                </a:solidFill>
                <a:latin typeface="微软雅黑" pitchFamily="34" charset="-122"/>
                <a:ea typeface="微软雅黑" pitchFamily="34" charset="-122"/>
              </a:rPr>
              <a:t>》</a:t>
            </a:r>
          </a:p>
          <a:p>
            <a:pPr eaLnBrk="1" hangingPunct="1">
              <a:lnSpc>
                <a:spcPct val="150000"/>
              </a:lnSpc>
              <a:buFont typeface="Wingdings" pitchFamily="2" charset="2"/>
              <a:buNone/>
            </a:pPr>
            <a:r>
              <a:rPr lang="zh-CN" altLang="en-US" sz="1800" b="0" dirty="0">
                <a:solidFill>
                  <a:schemeClr val="tx1"/>
                </a:solidFill>
                <a:latin typeface="微软雅黑" pitchFamily="34" charset="-122"/>
                <a:ea typeface="微软雅黑" pitchFamily="34" charset="-122"/>
              </a:rPr>
              <a:t>  规定资产支持证券在银行间证券市场的登记、托管、交易和结算</a:t>
            </a:r>
          </a:p>
          <a:p>
            <a:pPr eaLnBrk="1" hangingPunct="1">
              <a:lnSpc>
                <a:spcPct val="150000"/>
              </a:lnSpc>
              <a:buFont typeface="Wingdings" pitchFamily="2" charset="2"/>
              <a:buNone/>
            </a:pPr>
            <a:r>
              <a:rPr lang="en-US" sz="1800" b="0" dirty="0">
                <a:solidFill>
                  <a:schemeClr val="tx1"/>
                </a:solidFill>
                <a:latin typeface="微软雅黑" pitchFamily="34" charset="-122"/>
                <a:ea typeface="微软雅黑" pitchFamily="34" charset="-122"/>
              </a:rPr>
              <a:t>  2005.11.07 </a:t>
            </a:r>
            <a:r>
              <a:rPr lang="zh-CN" altLang="en-US" sz="1800" b="0" dirty="0">
                <a:solidFill>
                  <a:schemeClr val="tx1"/>
                </a:solidFill>
                <a:latin typeface="微软雅黑" pitchFamily="34" charset="-122"/>
                <a:ea typeface="微软雅黑" pitchFamily="34" charset="-122"/>
              </a:rPr>
              <a:t>银监会</a:t>
            </a:r>
            <a:r>
              <a:rPr lang="en-US" sz="1800" b="0" dirty="0">
                <a:solidFill>
                  <a:schemeClr val="tx1"/>
                </a:solidFill>
                <a:latin typeface="微软雅黑" pitchFamily="34" charset="-122"/>
                <a:ea typeface="微软雅黑" pitchFamily="34" charset="-122"/>
              </a:rPr>
              <a:t>《</a:t>
            </a:r>
            <a:r>
              <a:rPr lang="zh-CN" altLang="en-US" sz="1800" b="0" dirty="0">
                <a:solidFill>
                  <a:schemeClr val="tx1"/>
                </a:solidFill>
                <a:latin typeface="微软雅黑" pitchFamily="34" charset="-122"/>
                <a:ea typeface="微软雅黑" pitchFamily="34" charset="-122"/>
              </a:rPr>
              <a:t>金融机构信贷资产证券化试点监督管理办法</a:t>
            </a:r>
            <a:r>
              <a:rPr lang="en-US" sz="1800" b="0" dirty="0">
                <a:solidFill>
                  <a:schemeClr val="tx1"/>
                </a:solidFill>
                <a:latin typeface="微软雅黑" pitchFamily="34" charset="-122"/>
                <a:ea typeface="微软雅黑" pitchFamily="34" charset="-122"/>
              </a:rPr>
              <a:t>》</a:t>
            </a:r>
          </a:p>
          <a:p>
            <a:pPr eaLnBrk="1" hangingPunct="1">
              <a:lnSpc>
                <a:spcPct val="150000"/>
              </a:lnSpc>
              <a:buFont typeface="Wingdings" pitchFamily="2" charset="2"/>
              <a:buNone/>
            </a:pPr>
            <a:r>
              <a:rPr lang="en-US" sz="1800" b="0" dirty="0">
                <a:solidFill>
                  <a:schemeClr val="tx1"/>
                </a:solidFill>
                <a:latin typeface="微软雅黑" pitchFamily="34" charset="-122"/>
                <a:ea typeface="微软雅黑" pitchFamily="34" charset="-122"/>
              </a:rPr>
              <a:t>  </a:t>
            </a:r>
            <a:r>
              <a:rPr lang="zh-CN" altLang="en-US" sz="1800" b="0" dirty="0">
                <a:solidFill>
                  <a:schemeClr val="tx1"/>
                </a:solidFill>
                <a:latin typeface="微软雅黑" pitchFamily="34" charset="-122"/>
                <a:ea typeface="微软雅黑" pitchFamily="34" charset="-122"/>
              </a:rPr>
              <a:t>明确试点交易的步骤和参与方资格标准</a:t>
            </a:r>
          </a:p>
          <a:p>
            <a:pPr eaLnBrk="1" hangingPunct="1">
              <a:lnSpc>
                <a:spcPct val="150000"/>
              </a:lnSpc>
              <a:buFont typeface="Wingdings" pitchFamily="2" charset="2"/>
              <a:buNone/>
            </a:pPr>
            <a:r>
              <a:rPr lang="en-US" sz="1800" b="0" dirty="0">
                <a:solidFill>
                  <a:schemeClr val="tx1"/>
                </a:solidFill>
                <a:latin typeface="微软雅黑" pitchFamily="34" charset="-122"/>
                <a:ea typeface="微软雅黑" pitchFamily="34" charset="-122"/>
              </a:rPr>
              <a:t>  2006.02.20 </a:t>
            </a:r>
            <a:r>
              <a:rPr lang="zh-CN" altLang="en-US" sz="1800" b="0" dirty="0">
                <a:solidFill>
                  <a:schemeClr val="tx1"/>
                </a:solidFill>
                <a:latin typeface="微软雅黑" pitchFamily="34" charset="-122"/>
                <a:ea typeface="微软雅黑" pitchFamily="34" charset="-122"/>
              </a:rPr>
              <a:t>财政部与税务总局</a:t>
            </a:r>
            <a:r>
              <a:rPr lang="en-US" sz="1800" b="0" dirty="0">
                <a:solidFill>
                  <a:schemeClr val="tx1"/>
                </a:solidFill>
                <a:latin typeface="微软雅黑" pitchFamily="34" charset="-122"/>
                <a:ea typeface="微软雅黑" pitchFamily="34" charset="-122"/>
              </a:rPr>
              <a:t>《</a:t>
            </a:r>
            <a:r>
              <a:rPr lang="zh-CN" altLang="en-US" sz="1800" b="0" dirty="0">
                <a:solidFill>
                  <a:schemeClr val="tx1"/>
                </a:solidFill>
                <a:latin typeface="微软雅黑" pitchFamily="34" charset="-122"/>
                <a:ea typeface="微软雅黑" pitchFamily="34" charset="-122"/>
              </a:rPr>
              <a:t>关于信贷资产证券化有关税收政策问题的通知</a:t>
            </a:r>
            <a:r>
              <a:rPr lang="en-US" sz="1800" b="0" dirty="0">
                <a:solidFill>
                  <a:schemeClr val="tx1"/>
                </a:solidFill>
                <a:latin typeface="微软雅黑" pitchFamily="34" charset="-122"/>
                <a:ea typeface="微软雅黑" pitchFamily="34" charset="-122"/>
              </a:rPr>
              <a:t>》</a:t>
            </a:r>
          </a:p>
          <a:p>
            <a:pPr eaLnBrk="1" hangingPunct="1">
              <a:lnSpc>
                <a:spcPct val="150000"/>
              </a:lnSpc>
              <a:buFont typeface="Wingdings" pitchFamily="2" charset="2"/>
              <a:buNone/>
            </a:pPr>
            <a:r>
              <a:rPr lang="zh-CN" altLang="en-US" sz="1800" b="0" dirty="0">
                <a:solidFill>
                  <a:schemeClr val="tx1"/>
                </a:solidFill>
                <a:latin typeface="微软雅黑" pitchFamily="34" charset="-122"/>
                <a:ea typeface="微软雅黑" pitchFamily="34" charset="-122"/>
              </a:rPr>
              <a:t>  规定交易各方应缴纳的印花税、营业税、所得税  </a:t>
            </a:r>
          </a:p>
        </p:txBody>
      </p:sp>
      <p:sp>
        <p:nvSpPr>
          <p:cNvPr id="113668" name="Text Box 7"/>
          <p:cNvSpPr txBox="1">
            <a:spLocks noChangeArrowheads="1"/>
          </p:cNvSpPr>
          <p:nvPr/>
        </p:nvSpPr>
        <p:spPr bwMode="auto">
          <a:xfrm>
            <a:off x="642938" y="642938"/>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标题 1"/>
          <p:cNvSpPr>
            <a:spLocks noGrp="1"/>
          </p:cNvSpPr>
          <p:nvPr>
            <p:ph type="title" idx="4294967295"/>
          </p:nvPr>
        </p:nvSpPr>
        <p:spPr>
          <a:xfrm>
            <a:off x="467544" y="1340768"/>
            <a:ext cx="8333556" cy="576064"/>
          </a:xfrm>
        </p:spPr>
        <p:txBody>
          <a:bodyPr/>
          <a:lstStyle/>
          <a:p>
            <a:pPr eaLnBrk="1" hangingPunct="1"/>
            <a:r>
              <a:rPr lang="zh-CN" altLang="en-US" sz="2400" dirty="0">
                <a:solidFill>
                  <a:srgbClr val="FF0000"/>
                </a:solidFill>
                <a:latin typeface="微软雅黑" pitchFamily="34" charset="-122"/>
                <a:ea typeface="微软雅黑" pitchFamily="34" charset="-122"/>
              </a:rPr>
              <a:t>资产证券化的法律体系</a:t>
            </a:r>
            <a:r>
              <a:rPr lang="en-US" sz="2400" dirty="0">
                <a:solidFill>
                  <a:srgbClr val="FF0000"/>
                </a:solidFill>
                <a:latin typeface="微软雅黑" pitchFamily="34" charset="-122"/>
                <a:ea typeface="微软雅黑" pitchFamily="34" charset="-122"/>
              </a:rPr>
              <a:t>——</a:t>
            </a:r>
            <a:r>
              <a:rPr lang="zh-CN" altLang="en-US" sz="2400" dirty="0">
                <a:solidFill>
                  <a:srgbClr val="FF0000"/>
                </a:solidFill>
                <a:latin typeface="微软雅黑" pitchFamily="34" charset="-122"/>
                <a:ea typeface="微软雅黑" pitchFamily="34" charset="-122"/>
              </a:rPr>
              <a:t>立法进程</a:t>
            </a:r>
          </a:p>
        </p:txBody>
      </p:sp>
      <p:sp>
        <p:nvSpPr>
          <p:cNvPr id="114691" name="内容占位符 2"/>
          <p:cNvSpPr>
            <a:spLocks noGrp="1"/>
          </p:cNvSpPr>
          <p:nvPr>
            <p:ph idx="4294967295"/>
          </p:nvPr>
        </p:nvSpPr>
        <p:spPr>
          <a:xfrm>
            <a:off x="179512" y="1916832"/>
            <a:ext cx="8621588" cy="4104456"/>
          </a:xfrm>
        </p:spPr>
        <p:txBody>
          <a:bodyPr/>
          <a:lstStyle/>
          <a:p>
            <a:pPr eaLnBrk="1" hangingPunct="1">
              <a:lnSpc>
                <a:spcPct val="120000"/>
              </a:lnSpc>
              <a:buFont typeface="Wingdings" pitchFamily="2" charset="2"/>
              <a:buNone/>
            </a:pPr>
            <a:r>
              <a:rPr lang="zh-CN" altLang="en-US" dirty="0">
                <a:ea typeface="宋体" pitchFamily="2" charset="-122"/>
              </a:rPr>
              <a:t> </a:t>
            </a:r>
            <a:r>
              <a:rPr lang="en-US" sz="2400" b="0" dirty="0" smtClean="0">
                <a:solidFill>
                  <a:schemeClr val="tx1"/>
                </a:solidFill>
                <a:latin typeface="楷体" pitchFamily="1" charset="-122"/>
                <a:ea typeface="楷体" pitchFamily="1" charset="-122"/>
              </a:rPr>
              <a:t> </a:t>
            </a:r>
            <a:r>
              <a:rPr lang="en-US" sz="1800" b="0" dirty="0">
                <a:solidFill>
                  <a:schemeClr val="tx1"/>
                </a:solidFill>
                <a:latin typeface="微软雅黑" pitchFamily="34" charset="-122"/>
                <a:ea typeface="微软雅黑" pitchFamily="34" charset="-122"/>
              </a:rPr>
              <a:t>2006.5.14</a:t>
            </a:r>
            <a:r>
              <a:rPr lang="zh-CN" altLang="en-US" sz="1800" b="0" dirty="0">
                <a:solidFill>
                  <a:schemeClr val="tx1"/>
                </a:solidFill>
                <a:latin typeface="微软雅黑" pitchFamily="34" charset="-122"/>
                <a:ea typeface="微软雅黑" pitchFamily="34" charset="-122"/>
              </a:rPr>
              <a:t>中国证券监督管理委员会关于证券投资基金投资资产支持证券有关事项的通知（证监基金字</a:t>
            </a:r>
            <a:r>
              <a:rPr lang="en-US" sz="1800" b="0" dirty="0">
                <a:solidFill>
                  <a:schemeClr val="tx1"/>
                </a:solidFill>
                <a:latin typeface="微软雅黑" pitchFamily="34" charset="-122"/>
                <a:ea typeface="微软雅黑" pitchFamily="34" charset="-122"/>
              </a:rPr>
              <a:t>[2006]93</a:t>
            </a:r>
            <a:r>
              <a:rPr lang="zh-CN" altLang="en-US" sz="1800" b="0" dirty="0">
                <a:solidFill>
                  <a:schemeClr val="tx1"/>
                </a:solidFill>
                <a:latin typeface="微软雅黑" pitchFamily="34" charset="-122"/>
                <a:ea typeface="微软雅黑" pitchFamily="34" charset="-122"/>
              </a:rPr>
              <a:t>号）</a:t>
            </a:r>
          </a:p>
          <a:p>
            <a:pPr eaLnBrk="1" hangingPunct="1">
              <a:lnSpc>
                <a:spcPct val="120000"/>
              </a:lnSpc>
              <a:buFont typeface="Wingdings" pitchFamily="2" charset="2"/>
              <a:buNone/>
            </a:pPr>
            <a:r>
              <a:rPr lang="zh-CN" altLang="en-US" sz="1800" b="0" dirty="0">
                <a:solidFill>
                  <a:schemeClr val="tx1"/>
                </a:solidFill>
                <a:latin typeface="微软雅黑" pitchFamily="34" charset="-122"/>
                <a:ea typeface="微软雅黑" pitchFamily="34" charset="-122"/>
              </a:rPr>
              <a:t>    发布部门：中国证券监督管理委员会部门规范性文件</a:t>
            </a:r>
          </a:p>
          <a:p>
            <a:pPr eaLnBrk="1" hangingPunct="1">
              <a:lnSpc>
                <a:spcPct val="120000"/>
              </a:lnSpc>
              <a:buFont typeface="Wingdings" pitchFamily="2" charset="2"/>
              <a:buNone/>
            </a:pPr>
            <a:r>
              <a:rPr lang="en-US" sz="1800" b="0" dirty="0">
                <a:solidFill>
                  <a:schemeClr val="tx1"/>
                </a:solidFill>
                <a:latin typeface="微软雅黑" pitchFamily="34" charset="-122"/>
                <a:ea typeface="微软雅黑" pitchFamily="34" charset="-122"/>
              </a:rPr>
              <a:t>  </a:t>
            </a:r>
            <a:r>
              <a:rPr lang="zh-CN" altLang="en-US" sz="1800" b="0" dirty="0">
                <a:solidFill>
                  <a:schemeClr val="tx1"/>
                </a:solidFill>
                <a:latin typeface="微软雅黑" pitchFamily="34" charset="-122"/>
                <a:ea typeface="微软雅黑" pitchFamily="34" charset="-122"/>
              </a:rPr>
              <a:t>  </a:t>
            </a:r>
            <a:r>
              <a:rPr lang="en-US" sz="1800" b="0" dirty="0">
                <a:solidFill>
                  <a:schemeClr val="tx1"/>
                </a:solidFill>
                <a:latin typeface="微软雅黑" pitchFamily="34" charset="-122"/>
                <a:ea typeface="微软雅黑" pitchFamily="34" charset="-122"/>
              </a:rPr>
              <a:t>2007.08.21</a:t>
            </a:r>
          </a:p>
          <a:p>
            <a:pPr eaLnBrk="1" hangingPunct="1">
              <a:lnSpc>
                <a:spcPct val="120000"/>
              </a:lnSpc>
              <a:buFont typeface="Wingdings" pitchFamily="2" charset="2"/>
              <a:buNone/>
            </a:pPr>
            <a:r>
              <a:rPr lang="zh-CN" altLang="en-US" sz="1800" b="0" dirty="0">
                <a:solidFill>
                  <a:schemeClr val="tx1"/>
                </a:solidFill>
                <a:latin typeface="微软雅黑" pitchFamily="34" charset="-122"/>
                <a:ea typeface="微软雅黑" pitchFamily="34" charset="-122"/>
              </a:rPr>
              <a:t>    中国人民银行公告</a:t>
            </a:r>
            <a:r>
              <a:rPr lang="en-US" sz="1800" b="0" dirty="0">
                <a:solidFill>
                  <a:schemeClr val="tx1"/>
                </a:solidFill>
                <a:latin typeface="微软雅黑" pitchFamily="34" charset="-122"/>
                <a:ea typeface="微软雅黑" pitchFamily="34" charset="-122"/>
              </a:rPr>
              <a:t>〔2007〕</a:t>
            </a:r>
            <a:r>
              <a:rPr lang="zh-CN" altLang="en-US" sz="1800" b="0" dirty="0">
                <a:solidFill>
                  <a:schemeClr val="tx1"/>
                </a:solidFill>
                <a:latin typeface="微软雅黑" pitchFamily="34" charset="-122"/>
                <a:ea typeface="微软雅黑" pitchFamily="34" charset="-122"/>
              </a:rPr>
              <a:t>第</a:t>
            </a:r>
            <a:r>
              <a:rPr lang="en-US" sz="1800" b="0" dirty="0">
                <a:solidFill>
                  <a:schemeClr val="tx1"/>
                </a:solidFill>
                <a:latin typeface="微软雅黑" pitchFamily="34" charset="-122"/>
                <a:ea typeface="微软雅黑" pitchFamily="34" charset="-122"/>
              </a:rPr>
              <a:t>16</a:t>
            </a:r>
            <a:r>
              <a:rPr lang="zh-CN" altLang="en-US" sz="1800" b="0" dirty="0">
                <a:solidFill>
                  <a:schemeClr val="tx1"/>
                </a:solidFill>
                <a:latin typeface="微软雅黑" pitchFamily="34" charset="-122"/>
                <a:ea typeface="微软雅黑" pitchFamily="34" charset="-122"/>
              </a:rPr>
              <a:t>号</a:t>
            </a:r>
          </a:p>
          <a:p>
            <a:pPr eaLnBrk="1" hangingPunct="1">
              <a:lnSpc>
                <a:spcPct val="120000"/>
              </a:lnSpc>
              <a:buFont typeface="Wingdings" pitchFamily="2" charset="2"/>
              <a:buNone/>
            </a:pPr>
            <a:r>
              <a:rPr lang="zh-CN" altLang="en-US" sz="1800" b="0" dirty="0">
                <a:solidFill>
                  <a:schemeClr val="tx1"/>
                </a:solidFill>
                <a:latin typeface="微软雅黑" pitchFamily="34" charset="-122"/>
                <a:ea typeface="微软雅黑" pitchFamily="34" charset="-122"/>
              </a:rPr>
              <a:t>    发布部门：中国人民银行现行有效部门规范性文件</a:t>
            </a:r>
          </a:p>
          <a:p>
            <a:pPr eaLnBrk="1" hangingPunct="1">
              <a:lnSpc>
                <a:spcPct val="120000"/>
              </a:lnSpc>
              <a:buFont typeface="Wingdings" pitchFamily="2" charset="2"/>
              <a:buNone/>
            </a:pPr>
            <a:r>
              <a:rPr lang="en-US" sz="1800" b="0" dirty="0">
                <a:solidFill>
                  <a:schemeClr val="tx1"/>
                </a:solidFill>
                <a:latin typeface="微软雅黑" pitchFamily="34" charset="-122"/>
                <a:ea typeface="微软雅黑" pitchFamily="34" charset="-122"/>
              </a:rPr>
              <a:t>  </a:t>
            </a:r>
            <a:r>
              <a:rPr lang="zh-CN" altLang="en-US" sz="1800" b="0" dirty="0">
                <a:solidFill>
                  <a:schemeClr val="tx1"/>
                </a:solidFill>
                <a:latin typeface="微软雅黑" pitchFamily="34" charset="-122"/>
                <a:ea typeface="微软雅黑" pitchFamily="34" charset="-122"/>
              </a:rPr>
              <a:t>  </a:t>
            </a:r>
            <a:r>
              <a:rPr lang="en-US" sz="1800" b="0" dirty="0">
                <a:solidFill>
                  <a:schemeClr val="tx1"/>
                </a:solidFill>
                <a:latin typeface="微软雅黑" pitchFamily="34" charset="-122"/>
                <a:ea typeface="微软雅黑" pitchFamily="34" charset="-122"/>
              </a:rPr>
              <a:t>2013.06.26</a:t>
            </a:r>
          </a:p>
          <a:p>
            <a:pPr eaLnBrk="1" hangingPunct="1">
              <a:lnSpc>
                <a:spcPct val="120000"/>
              </a:lnSpc>
              <a:buFont typeface="Wingdings" pitchFamily="2" charset="2"/>
              <a:buNone/>
            </a:pPr>
            <a:r>
              <a:rPr lang="zh-CN" altLang="en-US" sz="1800" b="0" dirty="0">
                <a:solidFill>
                  <a:schemeClr val="tx1"/>
                </a:solidFill>
                <a:latin typeface="微软雅黑" pitchFamily="34" charset="-122"/>
                <a:ea typeface="微软雅黑" pitchFamily="34" charset="-122"/>
              </a:rPr>
              <a:t>   </a:t>
            </a:r>
            <a:r>
              <a:rPr lang="en-US" sz="1800" b="0" dirty="0">
                <a:solidFill>
                  <a:schemeClr val="tx1"/>
                </a:solidFill>
                <a:latin typeface="微软雅黑" pitchFamily="34" charset="-122"/>
                <a:ea typeface="微软雅黑" pitchFamily="34" charset="-122"/>
              </a:rPr>
              <a:t>《</a:t>
            </a:r>
            <a:r>
              <a:rPr lang="zh-CN" altLang="en-US" sz="1800" b="0" dirty="0">
                <a:solidFill>
                  <a:schemeClr val="tx1"/>
                </a:solidFill>
                <a:latin typeface="微软雅黑" pitchFamily="34" charset="-122"/>
                <a:ea typeface="微软雅黑" pitchFamily="34" charset="-122"/>
              </a:rPr>
              <a:t>证券公司客户资产管理业务管理办法</a:t>
            </a:r>
            <a:r>
              <a:rPr lang="en-US" sz="1800" b="0" dirty="0">
                <a:solidFill>
                  <a:schemeClr val="tx1"/>
                </a:solidFill>
                <a:latin typeface="微软雅黑" pitchFamily="34" charset="-122"/>
                <a:ea typeface="微软雅黑" pitchFamily="34" charset="-122"/>
              </a:rPr>
              <a:t>》</a:t>
            </a:r>
          </a:p>
          <a:p>
            <a:pPr eaLnBrk="1" hangingPunct="1">
              <a:lnSpc>
                <a:spcPct val="120000"/>
              </a:lnSpc>
              <a:buFont typeface="Wingdings" pitchFamily="2" charset="2"/>
              <a:buNone/>
            </a:pPr>
            <a:r>
              <a:rPr lang="zh-CN" altLang="en-US" sz="1800" b="0" dirty="0">
                <a:solidFill>
                  <a:schemeClr val="tx1"/>
                </a:solidFill>
                <a:latin typeface="微软雅黑" pitchFamily="34" charset="-122"/>
                <a:ea typeface="微软雅黑" pitchFamily="34" charset="-122"/>
              </a:rPr>
              <a:t>    发布部门：中国证券监督管理委员会</a:t>
            </a:r>
          </a:p>
        </p:txBody>
      </p:sp>
      <p:sp>
        <p:nvSpPr>
          <p:cNvPr id="114692" name="Text Box 7"/>
          <p:cNvSpPr txBox="1">
            <a:spLocks noChangeArrowheads="1"/>
          </p:cNvSpPr>
          <p:nvPr/>
        </p:nvSpPr>
        <p:spPr bwMode="auto">
          <a:xfrm>
            <a:off x="642938" y="642938"/>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标题 1"/>
          <p:cNvSpPr>
            <a:spLocks noGrp="1"/>
          </p:cNvSpPr>
          <p:nvPr>
            <p:ph type="title" idx="4294967295"/>
          </p:nvPr>
        </p:nvSpPr>
        <p:spPr>
          <a:xfrm>
            <a:off x="428625" y="1268760"/>
            <a:ext cx="8229600" cy="731490"/>
          </a:xfrm>
        </p:spPr>
        <p:txBody>
          <a:bodyPr/>
          <a:lstStyle/>
          <a:p>
            <a:pPr eaLnBrk="1" hangingPunct="1"/>
            <a:r>
              <a:rPr lang="zh-CN" altLang="en-US" sz="2400" dirty="0">
                <a:solidFill>
                  <a:srgbClr val="FF0000"/>
                </a:solidFill>
                <a:latin typeface="微软雅黑" panose="020B0503020204020204" pitchFamily="34" charset="-122"/>
                <a:ea typeface="微软雅黑" panose="020B0503020204020204" pitchFamily="34" charset="-122"/>
              </a:rPr>
              <a:t>资产证券化的法律体系</a:t>
            </a:r>
            <a:r>
              <a:rPr lang="en-US" sz="2400" dirty="0">
                <a:solidFill>
                  <a:srgbClr val="FF0000"/>
                </a:solidFill>
                <a:latin typeface="微软雅黑" panose="020B0503020204020204" pitchFamily="34" charset="-122"/>
                <a:ea typeface="微软雅黑" panose="020B0503020204020204" pitchFamily="34" charset="-122"/>
              </a:rPr>
              <a:t>——</a:t>
            </a:r>
            <a:r>
              <a:rPr lang="zh-CN" altLang="en-US" sz="2400" dirty="0">
                <a:solidFill>
                  <a:srgbClr val="FF0000"/>
                </a:solidFill>
                <a:latin typeface="微软雅黑" panose="020B0503020204020204" pitchFamily="34" charset="-122"/>
                <a:ea typeface="微软雅黑" panose="020B0503020204020204" pitchFamily="34" charset="-122"/>
              </a:rPr>
              <a:t>立法进程</a:t>
            </a:r>
            <a:endParaRPr lang="zh-CN" altLang="en-US" sz="2400" dirty="0">
              <a:latin typeface="微软雅黑" panose="020B0503020204020204" pitchFamily="34" charset="-122"/>
              <a:ea typeface="微软雅黑" panose="020B0503020204020204" pitchFamily="34" charset="-122"/>
            </a:endParaRPr>
          </a:p>
        </p:txBody>
      </p:sp>
      <p:sp>
        <p:nvSpPr>
          <p:cNvPr id="115715" name="内容占位符 2"/>
          <p:cNvSpPr>
            <a:spLocks noGrp="1"/>
          </p:cNvSpPr>
          <p:nvPr>
            <p:ph idx="4294967295"/>
          </p:nvPr>
        </p:nvSpPr>
        <p:spPr>
          <a:xfrm>
            <a:off x="428625" y="1916832"/>
            <a:ext cx="8229600" cy="4155356"/>
          </a:xfrm>
        </p:spPr>
        <p:txBody>
          <a:bodyPr/>
          <a:lstStyle/>
          <a:p>
            <a:pPr eaLnBrk="1" hangingPunct="1">
              <a:lnSpc>
                <a:spcPct val="150000"/>
              </a:lnSpc>
              <a:buFont typeface="Wingdings" pitchFamily="2" charset="2"/>
              <a:buNone/>
            </a:pPr>
            <a:r>
              <a:rPr lang="zh-CN" altLang="en-US" sz="2200" dirty="0">
                <a:ea typeface="宋体" pitchFamily="2" charset="-122"/>
              </a:rPr>
              <a:t> </a:t>
            </a:r>
            <a:r>
              <a:rPr lang="zh-CN" altLang="en-US" sz="1800" b="0" dirty="0" smtClean="0">
                <a:solidFill>
                  <a:schemeClr val="tx1"/>
                </a:solidFill>
                <a:latin typeface="微软雅黑" panose="020B0503020204020204" pitchFamily="34" charset="-122"/>
                <a:ea typeface="微软雅黑" panose="020B0503020204020204" pitchFamily="34" charset="-122"/>
              </a:rPr>
              <a:t>中国</a:t>
            </a:r>
            <a:r>
              <a:rPr lang="zh-CN" altLang="en-US" sz="1800" b="0" dirty="0">
                <a:solidFill>
                  <a:schemeClr val="tx1"/>
                </a:solidFill>
                <a:latin typeface="微软雅黑" panose="020B0503020204020204" pitchFamily="34" charset="-122"/>
                <a:ea typeface="微软雅黑" panose="020B0503020204020204" pitchFamily="34" charset="-122"/>
              </a:rPr>
              <a:t>证监会</a:t>
            </a:r>
            <a:r>
              <a:rPr lang="en-US" sz="1800" b="0" dirty="0">
                <a:solidFill>
                  <a:srgbClr val="FF0000"/>
                </a:solidFill>
                <a:latin typeface="微软雅黑" panose="020B0503020204020204" pitchFamily="34" charset="-122"/>
                <a:ea typeface="微软雅黑" panose="020B0503020204020204" pitchFamily="34" charset="-122"/>
              </a:rPr>
              <a:t>2014</a:t>
            </a:r>
            <a:r>
              <a:rPr lang="zh-CN" altLang="en-US" sz="1800" b="0" dirty="0">
                <a:solidFill>
                  <a:srgbClr val="FF0000"/>
                </a:solidFill>
                <a:latin typeface="微软雅黑" panose="020B0503020204020204" pitchFamily="34" charset="-122"/>
                <a:ea typeface="微软雅黑" panose="020B0503020204020204" pitchFamily="34" charset="-122"/>
              </a:rPr>
              <a:t>年</a:t>
            </a:r>
            <a:r>
              <a:rPr lang="en-US" sz="1800" b="0" dirty="0">
                <a:solidFill>
                  <a:srgbClr val="FF0000"/>
                </a:solidFill>
                <a:latin typeface="微软雅黑" panose="020B0503020204020204" pitchFamily="34" charset="-122"/>
                <a:ea typeface="微软雅黑" panose="020B0503020204020204" pitchFamily="34" charset="-122"/>
              </a:rPr>
              <a:t>11</a:t>
            </a:r>
            <a:r>
              <a:rPr lang="zh-CN" altLang="en-US" sz="1800" b="0" dirty="0">
                <a:solidFill>
                  <a:srgbClr val="FF0000"/>
                </a:solidFill>
                <a:latin typeface="微软雅黑" panose="020B0503020204020204" pitchFamily="34" charset="-122"/>
                <a:ea typeface="微软雅黑" panose="020B0503020204020204" pitchFamily="34" charset="-122"/>
              </a:rPr>
              <a:t>月</a:t>
            </a:r>
            <a:r>
              <a:rPr lang="en-US" sz="1800" b="0" dirty="0">
                <a:solidFill>
                  <a:srgbClr val="FF0000"/>
                </a:solidFill>
                <a:latin typeface="微软雅黑" panose="020B0503020204020204" pitchFamily="34" charset="-122"/>
                <a:ea typeface="微软雅黑" panose="020B0503020204020204" pitchFamily="34" charset="-122"/>
              </a:rPr>
              <a:t>19</a:t>
            </a:r>
            <a:r>
              <a:rPr lang="zh-CN" altLang="en-US" sz="1800" b="0" dirty="0">
                <a:solidFill>
                  <a:srgbClr val="FF0000"/>
                </a:solidFill>
                <a:latin typeface="微软雅黑" panose="020B0503020204020204" pitchFamily="34" charset="-122"/>
                <a:ea typeface="微软雅黑" panose="020B0503020204020204" pitchFamily="34" charset="-122"/>
              </a:rPr>
              <a:t>日</a:t>
            </a:r>
            <a:r>
              <a:rPr lang="zh-CN" altLang="en-US" sz="1800" b="0" dirty="0">
                <a:solidFill>
                  <a:schemeClr val="tx1"/>
                </a:solidFill>
                <a:latin typeface="微软雅黑" panose="020B0503020204020204" pitchFamily="34" charset="-122"/>
                <a:ea typeface="微软雅黑" panose="020B0503020204020204" pitchFamily="34" charset="-122"/>
              </a:rPr>
              <a:t>正式发布：</a:t>
            </a:r>
          </a:p>
          <a:p>
            <a:pPr eaLnBrk="1" hangingPunct="1">
              <a:lnSpc>
                <a:spcPct val="150000"/>
              </a:lnSpc>
              <a:buFont typeface="Wingdings" pitchFamily="2" charset="2"/>
              <a:buNone/>
            </a:pPr>
            <a:r>
              <a:rPr lang="en-US" sz="1800" b="0" dirty="0">
                <a:solidFill>
                  <a:schemeClr val="tx1"/>
                </a:solidFill>
                <a:latin typeface="微软雅黑" panose="020B0503020204020204" pitchFamily="34" charset="-122"/>
                <a:ea typeface="微软雅黑" panose="020B0503020204020204" pitchFamily="34" charset="-122"/>
              </a:rPr>
              <a:t>《</a:t>
            </a:r>
            <a:r>
              <a:rPr lang="zh-CN" altLang="en-US" sz="1800" b="0" dirty="0">
                <a:solidFill>
                  <a:schemeClr val="tx1"/>
                </a:solidFill>
                <a:latin typeface="微软雅黑" panose="020B0503020204020204" pitchFamily="34" charset="-122"/>
                <a:ea typeface="微软雅黑" panose="020B0503020204020204" pitchFamily="34" charset="-122"/>
              </a:rPr>
              <a:t>证券公司及基金管理公司子公司资产证券化业务管理规定</a:t>
            </a:r>
            <a:r>
              <a:rPr lang="en-US" sz="1800" b="0" dirty="0">
                <a:solidFill>
                  <a:schemeClr val="tx1"/>
                </a:solidFill>
                <a:latin typeface="微软雅黑" panose="020B0503020204020204" pitchFamily="34" charset="-122"/>
                <a:ea typeface="微软雅黑" panose="020B0503020204020204" pitchFamily="34" charset="-122"/>
              </a:rPr>
              <a:t>》</a:t>
            </a:r>
          </a:p>
          <a:p>
            <a:pPr eaLnBrk="1" hangingPunct="1">
              <a:lnSpc>
                <a:spcPct val="150000"/>
              </a:lnSpc>
              <a:buFont typeface="Wingdings" pitchFamily="2" charset="2"/>
              <a:buNone/>
            </a:pPr>
            <a:r>
              <a:rPr lang="en-US" sz="1800" b="0" dirty="0">
                <a:solidFill>
                  <a:schemeClr val="tx1"/>
                </a:solidFill>
                <a:latin typeface="微软雅黑" panose="020B0503020204020204" pitchFamily="34" charset="-122"/>
                <a:ea typeface="微软雅黑" panose="020B0503020204020204" pitchFamily="34" charset="-122"/>
              </a:rPr>
              <a:t>《</a:t>
            </a:r>
            <a:r>
              <a:rPr lang="zh-CN" altLang="en-US" sz="1800" b="0" dirty="0">
                <a:solidFill>
                  <a:schemeClr val="tx1"/>
                </a:solidFill>
                <a:latin typeface="微软雅黑" panose="020B0503020204020204" pitchFamily="34" charset="-122"/>
                <a:ea typeface="微软雅黑" panose="020B0503020204020204" pitchFamily="34" charset="-122"/>
              </a:rPr>
              <a:t>证券公司及基金管理公司子公司资产证券化业务信息披露指引</a:t>
            </a:r>
            <a:r>
              <a:rPr lang="en-US" sz="1800" b="0" dirty="0">
                <a:solidFill>
                  <a:schemeClr val="tx1"/>
                </a:solidFill>
                <a:latin typeface="微软雅黑" panose="020B0503020204020204" pitchFamily="34" charset="-122"/>
                <a:ea typeface="微软雅黑" panose="020B0503020204020204" pitchFamily="34" charset="-122"/>
              </a:rPr>
              <a:t>》</a:t>
            </a:r>
          </a:p>
          <a:p>
            <a:pPr eaLnBrk="1" hangingPunct="1">
              <a:lnSpc>
                <a:spcPct val="150000"/>
              </a:lnSpc>
              <a:buFont typeface="Wingdings" pitchFamily="2" charset="2"/>
              <a:buNone/>
            </a:pPr>
            <a:r>
              <a:rPr lang="en-US" sz="1800" b="0" dirty="0">
                <a:solidFill>
                  <a:schemeClr val="tx1"/>
                </a:solidFill>
                <a:latin typeface="微软雅黑" panose="020B0503020204020204" pitchFamily="34" charset="-122"/>
                <a:ea typeface="微软雅黑" panose="020B0503020204020204" pitchFamily="34" charset="-122"/>
              </a:rPr>
              <a:t>《</a:t>
            </a:r>
            <a:r>
              <a:rPr lang="zh-CN" altLang="en-US" sz="1800" b="0" dirty="0">
                <a:solidFill>
                  <a:schemeClr val="tx1"/>
                </a:solidFill>
                <a:latin typeface="微软雅黑" panose="020B0503020204020204" pitchFamily="34" charset="-122"/>
                <a:ea typeface="微软雅黑" panose="020B0503020204020204" pitchFamily="34" charset="-122"/>
              </a:rPr>
              <a:t>证券公司及基金管理公司子公司资产证券化业务尽职调查工作指引</a:t>
            </a:r>
            <a:r>
              <a:rPr lang="en-US" sz="1800" b="0" dirty="0">
                <a:solidFill>
                  <a:schemeClr val="tx1"/>
                </a:solidFill>
                <a:latin typeface="微软雅黑" panose="020B0503020204020204" pitchFamily="34" charset="-122"/>
                <a:ea typeface="微软雅黑" panose="020B0503020204020204" pitchFamily="34" charset="-122"/>
              </a:rPr>
              <a:t>》</a:t>
            </a:r>
          </a:p>
          <a:p>
            <a:pPr eaLnBrk="1" hangingPunct="1">
              <a:lnSpc>
                <a:spcPct val="150000"/>
              </a:lnSpc>
              <a:buFont typeface="Wingdings" pitchFamily="2" charset="2"/>
              <a:buNone/>
            </a:pPr>
            <a:r>
              <a:rPr lang="en-US" sz="1800" b="0" dirty="0">
                <a:solidFill>
                  <a:schemeClr val="tx1"/>
                </a:solidFill>
                <a:latin typeface="微软雅黑" panose="020B0503020204020204" pitchFamily="34" charset="-122"/>
                <a:ea typeface="微软雅黑" panose="020B0503020204020204" pitchFamily="34" charset="-122"/>
              </a:rPr>
              <a:t> </a:t>
            </a:r>
            <a:r>
              <a:rPr lang="en-US" sz="1800" b="0" dirty="0">
                <a:solidFill>
                  <a:srgbClr val="FF0000"/>
                </a:solidFill>
                <a:latin typeface="微软雅黑" panose="020B0503020204020204" pitchFamily="34" charset="-122"/>
                <a:ea typeface="微软雅黑" panose="020B0503020204020204" pitchFamily="34" charset="-122"/>
              </a:rPr>
              <a:t>2014.11.20</a:t>
            </a:r>
          </a:p>
          <a:p>
            <a:pPr eaLnBrk="1" hangingPunct="1">
              <a:lnSpc>
                <a:spcPct val="150000"/>
              </a:lnSpc>
              <a:buFont typeface="Wingdings" pitchFamily="2" charset="2"/>
              <a:buNone/>
            </a:pPr>
            <a:r>
              <a:rPr lang="en-US" sz="1800" b="0" dirty="0">
                <a:solidFill>
                  <a:schemeClr val="tx1"/>
                </a:solidFill>
                <a:latin typeface="微软雅黑" panose="020B0503020204020204" pitchFamily="34" charset="-122"/>
                <a:ea typeface="微软雅黑" panose="020B0503020204020204" pitchFamily="34" charset="-122"/>
              </a:rPr>
              <a:t>《</a:t>
            </a:r>
            <a:r>
              <a:rPr lang="zh-CN" altLang="en-US" sz="1800" b="0" dirty="0">
                <a:solidFill>
                  <a:schemeClr val="tx1"/>
                </a:solidFill>
                <a:latin typeface="微软雅黑" panose="020B0503020204020204" pitchFamily="34" charset="-122"/>
                <a:ea typeface="微软雅黑" panose="020B0503020204020204" pitchFamily="34" charset="-122"/>
              </a:rPr>
              <a:t>关于信贷资产证券化备案登记工作流程的通知</a:t>
            </a:r>
            <a:r>
              <a:rPr lang="en-US" sz="1800" b="0" dirty="0">
                <a:solidFill>
                  <a:schemeClr val="tx1"/>
                </a:solidFill>
                <a:latin typeface="微软雅黑" panose="020B0503020204020204" pitchFamily="34" charset="-122"/>
                <a:ea typeface="微软雅黑" panose="020B0503020204020204" pitchFamily="34" charset="-122"/>
              </a:rPr>
              <a:t>》</a:t>
            </a:r>
          </a:p>
          <a:p>
            <a:pPr eaLnBrk="1" hangingPunct="1">
              <a:lnSpc>
                <a:spcPct val="150000"/>
              </a:lnSpc>
              <a:buFont typeface="Wingdings" pitchFamily="2" charset="2"/>
              <a:buNone/>
            </a:pPr>
            <a:r>
              <a:rPr lang="zh-CN" altLang="en-US" sz="1800" b="0" dirty="0">
                <a:solidFill>
                  <a:schemeClr val="tx1"/>
                </a:solidFill>
                <a:latin typeface="微软雅黑" panose="020B0503020204020204" pitchFamily="34" charset="-122"/>
                <a:ea typeface="微软雅黑" panose="020B0503020204020204" pitchFamily="34" charset="-122"/>
              </a:rPr>
              <a:t> 发布部门：银监会</a:t>
            </a:r>
            <a:endParaRPr lang="en-US" sz="1800" b="0" dirty="0">
              <a:solidFill>
                <a:schemeClr val="tx1"/>
              </a:solidFill>
              <a:latin typeface="微软雅黑" panose="020B0503020204020204" pitchFamily="34" charset="-122"/>
              <a:ea typeface="微软雅黑" panose="020B0503020204020204" pitchFamily="34" charset="-122"/>
            </a:endParaRPr>
          </a:p>
          <a:p>
            <a:pPr eaLnBrk="1" hangingPunct="1">
              <a:lnSpc>
                <a:spcPct val="150000"/>
              </a:lnSpc>
              <a:buFont typeface="Wingdings" pitchFamily="2" charset="2"/>
              <a:buNone/>
            </a:pPr>
            <a:r>
              <a:rPr lang="en-US" sz="1800" b="0" dirty="0">
                <a:solidFill>
                  <a:schemeClr val="tx1"/>
                </a:solidFill>
                <a:latin typeface="微软雅黑" panose="020B0503020204020204" pitchFamily="34" charset="-122"/>
                <a:ea typeface="微软雅黑" panose="020B0503020204020204" pitchFamily="34" charset="-122"/>
              </a:rPr>
              <a:t> </a:t>
            </a:r>
            <a:r>
              <a:rPr lang="en-US" sz="1800" b="0" dirty="0">
                <a:solidFill>
                  <a:srgbClr val="FF0000"/>
                </a:solidFill>
                <a:latin typeface="微软雅黑" panose="020B0503020204020204" pitchFamily="34" charset="-122"/>
                <a:ea typeface="微软雅黑" panose="020B0503020204020204" pitchFamily="34" charset="-122"/>
              </a:rPr>
              <a:t>2014.11.26 </a:t>
            </a:r>
          </a:p>
          <a:p>
            <a:pPr eaLnBrk="1" hangingPunct="1">
              <a:lnSpc>
                <a:spcPct val="150000"/>
              </a:lnSpc>
              <a:buFont typeface="Wingdings" pitchFamily="2" charset="2"/>
              <a:buNone/>
            </a:pPr>
            <a:r>
              <a:rPr lang="en-US" sz="1800" b="0" dirty="0">
                <a:solidFill>
                  <a:schemeClr val="tx1"/>
                </a:solidFill>
                <a:latin typeface="微软雅黑" panose="020B0503020204020204" pitchFamily="34" charset="-122"/>
                <a:ea typeface="微软雅黑" panose="020B0503020204020204" pitchFamily="34" charset="-122"/>
              </a:rPr>
              <a:t>《</a:t>
            </a:r>
            <a:r>
              <a:rPr lang="zh-CN" altLang="en-US" sz="1800" b="0" dirty="0">
                <a:solidFill>
                  <a:schemeClr val="tx1"/>
                </a:solidFill>
                <a:latin typeface="微软雅黑" panose="020B0503020204020204" pitchFamily="34" charset="-122"/>
                <a:ea typeface="微软雅黑" panose="020B0503020204020204" pitchFamily="34" charset="-122"/>
              </a:rPr>
              <a:t>上海证券交易所资产证券化业务指引</a:t>
            </a:r>
            <a:r>
              <a:rPr lang="en-US" sz="1800" b="0" dirty="0">
                <a:solidFill>
                  <a:schemeClr val="tx1"/>
                </a:solidFill>
                <a:latin typeface="微软雅黑" panose="020B0503020204020204" pitchFamily="34" charset="-122"/>
                <a:ea typeface="微软雅黑" panose="020B0503020204020204" pitchFamily="34" charset="-122"/>
              </a:rPr>
              <a:t>》</a:t>
            </a:r>
            <a:endParaRPr lang="zh-CN" altLang="en-US" sz="1800" b="0" dirty="0">
              <a:solidFill>
                <a:schemeClr val="tx1"/>
              </a:solidFill>
              <a:latin typeface="微软雅黑" panose="020B0503020204020204" pitchFamily="34" charset="-122"/>
              <a:ea typeface="微软雅黑" panose="020B0503020204020204" pitchFamily="34" charset="-122"/>
            </a:endParaRPr>
          </a:p>
        </p:txBody>
      </p:sp>
      <p:sp>
        <p:nvSpPr>
          <p:cNvPr id="115717" name="Text Box 7"/>
          <p:cNvSpPr txBox="1">
            <a:spLocks noChangeArrowheads="1"/>
          </p:cNvSpPr>
          <p:nvPr/>
        </p:nvSpPr>
        <p:spPr bwMode="auto">
          <a:xfrm>
            <a:off x="642938" y="642938"/>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内容占位符 2"/>
          <p:cNvSpPr>
            <a:spLocks noGrp="1"/>
          </p:cNvSpPr>
          <p:nvPr>
            <p:ph idx="4294967295"/>
          </p:nvPr>
        </p:nvSpPr>
        <p:spPr>
          <a:xfrm>
            <a:off x="179512" y="1285875"/>
            <a:ext cx="8688263" cy="4807421"/>
          </a:xfrm>
        </p:spPr>
        <p:txBody>
          <a:bodyPr/>
          <a:lstStyle/>
          <a:p>
            <a:pPr marL="0" indent="0" eaLnBrk="1" hangingPunct="1">
              <a:lnSpc>
                <a:spcPct val="150000"/>
              </a:lnSpc>
              <a:buNone/>
            </a:pPr>
            <a:r>
              <a:rPr lang="en-US" sz="1800" b="0" dirty="0">
                <a:solidFill>
                  <a:srgbClr val="FF0000"/>
                </a:solidFill>
                <a:latin typeface="微软雅黑" panose="020B0503020204020204" pitchFamily="34" charset="-122"/>
                <a:ea typeface="微软雅黑" panose="020B0503020204020204" pitchFamily="34" charset="-122"/>
              </a:rPr>
              <a:t>2014</a:t>
            </a:r>
            <a:r>
              <a:rPr lang="zh-CN" altLang="en-US" sz="1800" b="0" dirty="0">
                <a:solidFill>
                  <a:srgbClr val="FF0000"/>
                </a:solidFill>
                <a:latin typeface="微软雅黑" panose="020B0503020204020204" pitchFamily="34" charset="-122"/>
                <a:ea typeface="微软雅黑" panose="020B0503020204020204" pitchFamily="34" charset="-122"/>
              </a:rPr>
              <a:t>年</a:t>
            </a:r>
            <a:r>
              <a:rPr lang="en-US" sz="1800" b="0" dirty="0">
                <a:solidFill>
                  <a:srgbClr val="FF0000"/>
                </a:solidFill>
                <a:latin typeface="微软雅黑" panose="020B0503020204020204" pitchFamily="34" charset="-122"/>
                <a:ea typeface="微软雅黑" panose="020B0503020204020204" pitchFamily="34" charset="-122"/>
              </a:rPr>
              <a:t>12</a:t>
            </a:r>
            <a:r>
              <a:rPr lang="zh-CN" altLang="en-US" sz="1800" b="0" dirty="0">
                <a:solidFill>
                  <a:srgbClr val="FF0000"/>
                </a:solidFill>
                <a:latin typeface="微软雅黑" panose="020B0503020204020204" pitchFamily="34" charset="-122"/>
                <a:ea typeface="微软雅黑" panose="020B0503020204020204" pitchFamily="34" charset="-122"/>
              </a:rPr>
              <a:t>月</a:t>
            </a:r>
            <a:r>
              <a:rPr lang="en-US" sz="1800" b="0" dirty="0">
                <a:solidFill>
                  <a:srgbClr val="FF0000"/>
                </a:solidFill>
                <a:latin typeface="微软雅黑" panose="020B0503020204020204" pitchFamily="34" charset="-122"/>
                <a:ea typeface="微软雅黑" panose="020B0503020204020204" pitchFamily="34" charset="-122"/>
              </a:rPr>
              <a:t>24</a:t>
            </a:r>
            <a:r>
              <a:rPr lang="zh-CN" altLang="en-US" sz="1800" b="0" dirty="0">
                <a:solidFill>
                  <a:srgbClr val="FF0000"/>
                </a:solidFill>
                <a:latin typeface="微软雅黑" panose="020B0503020204020204" pitchFamily="34" charset="-122"/>
                <a:ea typeface="微软雅黑" panose="020B0503020204020204" pitchFamily="34" charset="-122"/>
              </a:rPr>
              <a:t>日</a:t>
            </a:r>
            <a:endParaRPr lang="en-US" sz="1800" b="0" dirty="0">
              <a:solidFill>
                <a:srgbClr val="FF0000"/>
              </a:solidFill>
              <a:latin typeface="微软雅黑" panose="020B0503020204020204" pitchFamily="34" charset="-122"/>
              <a:ea typeface="微软雅黑" panose="020B0503020204020204" pitchFamily="34" charset="-122"/>
            </a:endParaRPr>
          </a:p>
          <a:p>
            <a:pPr eaLnBrk="1" hangingPunct="1">
              <a:lnSpc>
                <a:spcPct val="150000"/>
              </a:lnSpc>
              <a:buFont typeface="Wingdings" pitchFamily="2" charset="2"/>
              <a:buNone/>
            </a:pPr>
            <a:r>
              <a:rPr lang="en-US" sz="1800" b="0" dirty="0">
                <a:solidFill>
                  <a:schemeClr val="tx1"/>
                </a:solidFill>
                <a:latin typeface="微软雅黑" panose="020B0503020204020204" pitchFamily="34" charset="-122"/>
                <a:ea typeface="微软雅黑" panose="020B0503020204020204" pitchFamily="34" charset="-122"/>
              </a:rPr>
              <a:t>  </a:t>
            </a:r>
            <a:r>
              <a:rPr lang="zh-CN" altLang="en-US" sz="1800" b="0" dirty="0">
                <a:solidFill>
                  <a:schemeClr val="tx1"/>
                </a:solidFill>
                <a:latin typeface="微软雅黑" panose="020B0503020204020204" pitchFamily="34" charset="-122"/>
                <a:ea typeface="微软雅黑" panose="020B0503020204020204" pitchFamily="34" charset="-122"/>
              </a:rPr>
              <a:t>中国证券投资基金业协会关于发布</a:t>
            </a:r>
            <a:r>
              <a:rPr lang="en-US" sz="1800" b="0" dirty="0">
                <a:solidFill>
                  <a:schemeClr val="tx1"/>
                </a:solidFill>
                <a:latin typeface="微软雅黑" panose="020B0503020204020204" pitchFamily="34" charset="-122"/>
                <a:ea typeface="微软雅黑" panose="020B0503020204020204" pitchFamily="34" charset="-122"/>
              </a:rPr>
              <a:t>《</a:t>
            </a:r>
            <a:r>
              <a:rPr lang="zh-CN" altLang="en-US" sz="1800" b="0" dirty="0">
                <a:solidFill>
                  <a:schemeClr val="tx1"/>
                </a:solidFill>
                <a:latin typeface="微软雅黑" panose="020B0503020204020204" pitchFamily="34" charset="-122"/>
                <a:ea typeface="微软雅黑" panose="020B0503020204020204" pitchFamily="34" charset="-122"/>
              </a:rPr>
              <a:t>资产支持专项计划备案管理办法</a:t>
            </a:r>
            <a:r>
              <a:rPr lang="en-US" sz="1800" b="0" dirty="0">
                <a:solidFill>
                  <a:schemeClr val="tx1"/>
                </a:solidFill>
                <a:latin typeface="微软雅黑" panose="020B0503020204020204" pitchFamily="34" charset="-122"/>
                <a:ea typeface="微软雅黑" panose="020B0503020204020204" pitchFamily="34" charset="-122"/>
              </a:rPr>
              <a:t>》</a:t>
            </a:r>
            <a:r>
              <a:rPr lang="zh-CN" altLang="en-US" sz="1800" b="0" dirty="0">
                <a:solidFill>
                  <a:schemeClr val="tx1"/>
                </a:solidFill>
                <a:latin typeface="微软雅黑" panose="020B0503020204020204" pitchFamily="34" charset="-122"/>
                <a:ea typeface="微软雅黑" panose="020B0503020204020204" pitchFamily="34" charset="-122"/>
              </a:rPr>
              <a:t>及配套规则的通知</a:t>
            </a:r>
          </a:p>
          <a:p>
            <a:pPr marL="0" indent="0" eaLnBrk="1" hangingPunct="1">
              <a:lnSpc>
                <a:spcPct val="150000"/>
              </a:lnSpc>
              <a:buNone/>
            </a:pPr>
            <a:r>
              <a:rPr lang="en-US" sz="1800" b="0" u="sng" dirty="0">
                <a:solidFill>
                  <a:schemeClr val="tx1"/>
                </a:solidFill>
                <a:latin typeface="微软雅黑" panose="020B0503020204020204" pitchFamily="34" charset="-122"/>
                <a:ea typeface="微软雅黑" panose="020B0503020204020204" pitchFamily="34" charset="-122"/>
                <a:hlinkClick r:id="rId2"/>
              </a:rPr>
              <a:t>附件1：资产支持专项计划备案管理办法</a:t>
            </a:r>
            <a:endParaRPr lang="zh-CN" altLang="en-US" sz="1800" b="0" dirty="0">
              <a:solidFill>
                <a:schemeClr val="tx1"/>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en-US" sz="1800" b="0" u="sng" dirty="0">
                <a:solidFill>
                  <a:srgbClr val="9999FF"/>
                </a:solidFill>
                <a:latin typeface="微软雅黑" panose="020B0503020204020204" pitchFamily="34" charset="-122"/>
                <a:ea typeface="微软雅黑" panose="020B0503020204020204" pitchFamily="34" charset="-122"/>
                <a:hlinkClick r:id="rId3"/>
              </a:rPr>
              <a:t>附件2：资产证券化业务基础资产负面清单指引</a:t>
            </a:r>
            <a:endParaRPr lang="zh-CN" altLang="en-US" sz="1800" b="0" dirty="0">
              <a:solidFill>
                <a:srgbClr val="9999FF"/>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en-US" sz="1800" b="0" u="sng" dirty="0">
                <a:solidFill>
                  <a:srgbClr val="9999FF"/>
                </a:solidFill>
                <a:latin typeface="微软雅黑" panose="020B0503020204020204" pitchFamily="34" charset="-122"/>
                <a:ea typeface="微软雅黑" panose="020B0503020204020204" pitchFamily="34" charset="-122"/>
                <a:hlinkClick r:id="rId4"/>
              </a:rPr>
              <a:t>附件3：资产证券化业务风险控制指引</a:t>
            </a:r>
            <a:endParaRPr lang="zh-CN" altLang="en-US" sz="1800" b="0" dirty="0">
              <a:solidFill>
                <a:srgbClr val="9999FF"/>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en-US" sz="1800" b="0" u="sng" dirty="0">
                <a:solidFill>
                  <a:srgbClr val="9999FF"/>
                </a:solidFill>
                <a:latin typeface="微软雅黑" panose="020B0503020204020204" pitchFamily="34" charset="-122"/>
                <a:ea typeface="微软雅黑" panose="020B0503020204020204" pitchFamily="34" charset="-122"/>
                <a:hlinkClick r:id="rId5"/>
              </a:rPr>
              <a:t>附件4：资产证券化业务自律规则的起草说明</a:t>
            </a:r>
            <a:endParaRPr lang="zh-CN" altLang="en-US" sz="1800" b="0" dirty="0">
              <a:solidFill>
                <a:srgbClr val="9999FF"/>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en-US" sz="1800" b="0" u="sng" dirty="0">
                <a:solidFill>
                  <a:srgbClr val="9999FF"/>
                </a:solidFill>
                <a:latin typeface="微软雅黑" panose="020B0503020204020204" pitchFamily="34" charset="-122"/>
                <a:ea typeface="微软雅黑" panose="020B0503020204020204" pitchFamily="34" charset="-122"/>
                <a:hlinkClick r:id="rId6"/>
              </a:rPr>
              <a:t>附件5：资产支持专项计划说明书内容与格式指引（试行）</a:t>
            </a:r>
            <a:endParaRPr lang="zh-CN" altLang="en-US" sz="1800" b="0" dirty="0">
              <a:solidFill>
                <a:srgbClr val="9999FF"/>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en-US" sz="1800" b="0" u="sng" dirty="0">
                <a:solidFill>
                  <a:srgbClr val="9999FF"/>
                </a:solidFill>
                <a:latin typeface="微软雅黑" panose="020B0503020204020204" pitchFamily="34" charset="-122"/>
                <a:ea typeface="微软雅黑" panose="020B0503020204020204" pitchFamily="34" charset="-122"/>
                <a:hlinkClick r:id="rId7"/>
              </a:rPr>
              <a:t>附件6：资产支持证券认购协议与风险揭示书（适用个人投资者）</a:t>
            </a:r>
            <a:endParaRPr lang="zh-CN" altLang="en-US" sz="1800" b="0" dirty="0">
              <a:solidFill>
                <a:srgbClr val="9999FF"/>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en-US" sz="1800" b="0" u="sng" dirty="0">
                <a:solidFill>
                  <a:srgbClr val="9999FF"/>
                </a:solidFill>
                <a:latin typeface="微软雅黑" panose="020B0503020204020204" pitchFamily="34" charset="-122"/>
                <a:ea typeface="微软雅黑" panose="020B0503020204020204" pitchFamily="34" charset="-122"/>
                <a:hlinkClick r:id="rId8"/>
              </a:rPr>
              <a:t>附件7：资产支持证券认购协议与风险揭示书（适用机构投资者）</a:t>
            </a:r>
            <a:endParaRPr lang="zh-CN" altLang="en-US" sz="1800" b="0" dirty="0">
              <a:solidFill>
                <a:srgbClr val="9999FF"/>
              </a:solidFill>
              <a:latin typeface="微软雅黑" panose="020B0503020204020204" pitchFamily="34" charset="-122"/>
              <a:ea typeface="微软雅黑" panose="020B0503020204020204" pitchFamily="34" charset="-122"/>
            </a:endParaRPr>
          </a:p>
          <a:p>
            <a:pPr eaLnBrk="1" hangingPunct="1">
              <a:lnSpc>
                <a:spcPct val="90000"/>
              </a:lnSpc>
            </a:pPr>
            <a:endParaRPr lang="zh-CN" altLang="en-US" sz="2600" dirty="0">
              <a:ea typeface="宋体" pitchFamily="2" charset="-122"/>
            </a:endParaRPr>
          </a:p>
        </p:txBody>
      </p:sp>
      <p:sp>
        <p:nvSpPr>
          <p:cNvPr id="116739" name="Text Box 7"/>
          <p:cNvSpPr txBox="1">
            <a:spLocks noChangeArrowheads="1"/>
          </p:cNvSpPr>
          <p:nvPr/>
        </p:nvSpPr>
        <p:spPr bwMode="auto">
          <a:xfrm>
            <a:off x="642938" y="642938"/>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页脚占位符 1"/>
          <p:cNvSpPr txBox="1">
            <a:spLocks noGrp="1" noChangeArrowheads="1"/>
          </p:cNvSpPr>
          <p:nvPr/>
        </p:nvSpPr>
        <p:spPr bwMode="auto">
          <a:xfrm>
            <a:off x="5943600" y="6486525"/>
            <a:ext cx="2895600" cy="298450"/>
          </a:xfrm>
          <a:prstGeom prst="rect">
            <a:avLst/>
          </a:prstGeom>
          <a:noFill/>
          <a:ln w="9525">
            <a:noFill/>
            <a:miter lim="800000"/>
            <a:headEnd/>
            <a:tailEnd/>
          </a:ln>
          <a:effectLst>
            <a:outerShdw dist="17961" dir="2700000" algn="ctr" rotWithShape="0">
              <a:schemeClr val="tx1"/>
            </a:outerShdw>
          </a:effectLst>
        </p:spPr>
        <p:txBody>
          <a:bodyPr/>
          <a:lstStyle/>
          <a:p>
            <a:pPr algn="r"/>
            <a:r>
              <a:rPr lang="en-US" sz="1200">
                <a:solidFill>
                  <a:schemeClr val="accent2"/>
                </a:solidFill>
                <a:latin typeface="Verdana" pitchFamily="34" charset="0"/>
              </a:rPr>
              <a:t>Company Logo</a:t>
            </a:r>
          </a:p>
        </p:txBody>
      </p:sp>
      <p:pic>
        <p:nvPicPr>
          <p:cNvPr id="23555" name="图片 19" descr="图片3.jpg"/>
          <p:cNvPicPr>
            <a:picLocks noChangeAspect="1" noChangeArrowheads="1"/>
          </p:cNvPicPr>
          <p:nvPr/>
        </p:nvPicPr>
        <p:blipFill>
          <a:blip r:embed="rId2" cstate="print"/>
          <a:srcRect/>
          <a:stretch>
            <a:fillRect/>
          </a:stretch>
        </p:blipFill>
        <p:spPr bwMode="auto">
          <a:xfrm>
            <a:off x="1588" y="0"/>
            <a:ext cx="9140825" cy="6858000"/>
          </a:xfrm>
          <a:prstGeom prst="rect">
            <a:avLst/>
          </a:prstGeom>
          <a:noFill/>
          <a:ln w="9525">
            <a:noFill/>
            <a:miter lim="800000"/>
            <a:headEnd/>
            <a:tailEnd/>
          </a:ln>
        </p:spPr>
      </p:pic>
      <p:sp>
        <p:nvSpPr>
          <p:cNvPr id="23556" name="灯片编号占位符 5"/>
          <p:cNvSpPr txBox="1">
            <a:spLocks noGrp="1" noChangeArrowheads="1"/>
          </p:cNvSpPr>
          <p:nvPr/>
        </p:nvSpPr>
        <p:spPr bwMode="auto">
          <a:xfrm>
            <a:off x="6553200" y="6357938"/>
            <a:ext cx="2133600" cy="363537"/>
          </a:xfrm>
          <a:prstGeom prst="rect">
            <a:avLst/>
          </a:prstGeom>
          <a:noFill/>
          <a:ln w="9525">
            <a:noFill/>
            <a:miter lim="800000"/>
            <a:headEnd/>
            <a:tailEnd/>
          </a:ln>
        </p:spPr>
        <p:txBody>
          <a:bodyPr anchor="ctr"/>
          <a:lstStyle/>
          <a:p>
            <a:pPr algn="r"/>
            <a:endParaRPr lang="en-US">
              <a:sym typeface="Calibri" pitchFamily="34" charset="0"/>
            </a:endParaRPr>
          </a:p>
        </p:txBody>
      </p:sp>
      <p:sp>
        <p:nvSpPr>
          <p:cNvPr id="23557" name="TextBox 875"/>
          <p:cNvSpPr>
            <a:spLocks noChangeArrowheads="1"/>
          </p:cNvSpPr>
          <p:nvPr/>
        </p:nvSpPr>
        <p:spPr bwMode="auto">
          <a:xfrm>
            <a:off x="4763" y="1143000"/>
            <a:ext cx="9139237" cy="3323987"/>
          </a:xfrm>
          <a:prstGeom prst="rect">
            <a:avLst/>
          </a:prstGeom>
          <a:noFill/>
          <a:ln w="9525">
            <a:noFill/>
            <a:miter lim="800000"/>
            <a:headEnd/>
            <a:tailEnd/>
          </a:ln>
        </p:spPr>
        <p:txBody>
          <a:bodyPr>
            <a:spAutoFit/>
          </a:bodyPr>
          <a:lstStyle/>
          <a:p>
            <a:pPr>
              <a:lnSpc>
                <a:spcPct val="150000"/>
              </a:lnSpc>
            </a:pPr>
            <a:r>
              <a:rPr lang="zh-CN" altLang="en-US" sz="2000" b="1" dirty="0">
                <a:latin typeface="微软雅黑" pitchFamily="34" charset="-122"/>
                <a:ea typeface="微软雅黑" pitchFamily="34" charset="-122"/>
              </a:rPr>
              <a:t>主要客户：</a:t>
            </a:r>
          </a:p>
          <a:p>
            <a:pPr>
              <a:lnSpc>
                <a:spcPct val="150000"/>
              </a:lnSpc>
            </a:pPr>
            <a:r>
              <a:rPr lang="zh-CN" altLang="en-US" sz="2000" dirty="0">
                <a:latin typeface="微软雅黑" pitchFamily="34" charset="-122"/>
                <a:ea typeface="微软雅黑" pitchFamily="34" charset="-122"/>
              </a:rPr>
              <a:t>      鼎石保理、农投保理、创银保理、华信保理、悦达保理、嘉和汇通保理、华商基业保理、平安保理、盛业保理、康安保理、钰翔保理、三菱</a:t>
            </a:r>
            <a:r>
              <a:rPr lang="zh-CN" altLang="en-US" sz="2000" dirty="0" smtClean="0">
                <a:latin typeface="微软雅黑" pitchFamily="34" charset="-122"/>
                <a:ea typeface="微软雅黑" pitchFamily="34" charset="-122"/>
              </a:rPr>
              <a:t>东京日联银行、兴业银行、和泽保理、京汉保理、汇天国际保理、粤迪保理、宁波市国际投资促进局、台北投资控股商业保理集团、重庆药易商业保理、穗银保理、多利保理、中能融信保理、连阳保理、德融保理、汇天保理、万和保理、药易保理、国药保理、中金同盛保理、前海结算保理等</a:t>
            </a:r>
            <a:r>
              <a:rPr lang="en-US" altLang="zh-CN" sz="2000" dirty="0">
                <a:latin typeface="微软雅黑" pitchFamily="34" charset="-122"/>
                <a:ea typeface="微软雅黑" pitchFamily="34" charset="-122"/>
              </a:rPr>
              <a:t>4</a:t>
            </a:r>
            <a:r>
              <a:rPr lang="zh-CN" altLang="en-US" sz="2000" dirty="0" smtClean="0">
                <a:latin typeface="微软雅黑" pitchFamily="34" charset="-122"/>
                <a:ea typeface="微软雅黑" pitchFamily="34" charset="-122"/>
              </a:rPr>
              <a:t>0</a:t>
            </a:r>
            <a:r>
              <a:rPr lang="zh-CN" altLang="en-US" sz="2000" dirty="0">
                <a:latin typeface="微软雅黑" pitchFamily="34" charset="-122"/>
                <a:ea typeface="微软雅黑" pitchFamily="34" charset="-122"/>
              </a:rPr>
              <a:t>余家。</a:t>
            </a:r>
          </a:p>
        </p:txBody>
      </p:sp>
      <p:sp>
        <p:nvSpPr>
          <p:cNvPr id="23558" name="TextBox 875"/>
          <p:cNvSpPr>
            <a:spLocks noChangeArrowheads="1"/>
          </p:cNvSpPr>
          <p:nvPr/>
        </p:nvSpPr>
        <p:spPr bwMode="auto">
          <a:xfrm>
            <a:off x="3986213" y="4406900"/>
            <a:ext cx="2447925" cy="327025"/>
          </a:xfrm>
          <a:prstGeom prst="rect">
            <a:avLst/>
          </a:prstGeom>
          <a:noFill/>
          <a:ln w="9525">
            <a:noFill/>
            <a:miter lim="800000"/>
            <a:headEnd/>
            <a:tailEnd/>
          </a:ln>
        </p:spPr>
        <p:txBody>
          <a:bodyPr>
            <a:spAutoFit/>
          </a:bodyPr>
          <a:lstStyle/>
          <a:p>
            <a:pPr>
              <a:lnSpc>
                <a:spcPct val="110000"/>
              </a:lnSpc>
              <a:buFont typeface="Arial" pitchFamily="34" charset="0"/>
              <a:buChar char="Ø"/>
            </a:pPr>
            <a:endParaRPr lang="zh-CN" altLang="en-US" sz="1400">
              <a:solidFill>
                <a:srgbClr val="0070C0"/>
              </a:solidFill>
              <a:ea typeface="黑体" pitchFamily="2" charset="-122"/>
              <a:sym typeface="Calibri" pitchFamily="34" charset="0"/>
            </a:endParaRPr>
          </a:p>
        </p:txBody>
      </p:sp>
      <p:sp>
        <p:nvSpPr>
          <p:cNvPr id="23559" name="Text Box 6"/>
          <p:cNvSpPr txBox="1">
            <a:spLocks noChangeArrowheads="1"/>
          </p:cNvSpPr>
          <p:nvPr/>
        </p:nvSpPr>
        <p:spPr bwMode="auto">
          <a:xfrm>
            <a:off x="539750"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7"/>
                                        </p:tgtEl>
                                        <p:attrNameLst>
                                          <p:attrName>style.visibility</p:attrName>
                                        </p:attrNameLst>
                                      </p:cBhvr>
                                      <p:to>
                                        <p:strVal val="visible"/>
                                      </p:to>
                                    </p:set>
                                    <p:animEffect>
                                      <p:cBhvr>
                                        <p:cTn id="7" dur="2000"/>
                                        <p:tgtEl>
                                          <p:spTgt spid="235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58"/>
                                        </p:tgtEl>
                                        <p:attrNameLst>
                                          <p:attrName>style.visibility</p:attrName>
                                        </p:attrNameLst>
                                      </p:cBhvr>
                                      <p:to>
                                        <p:strVal val="visible"/>
                                      </p:to>
                                    </p:set>
                                    <p:animEffect>
                                      <p:cBhvr>
                                        <p:cTn id="10" dur="20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ldLvl="0" autoUpdateAnimBg="0"/>
      <p:bldP spid="23558" grpId="0" bldLvl="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标题 1"/>
          <p:cNvSpPr>
            <a:spLocks noGrp="1"/>
          </p:cNvSpPr>
          <p:nvPr>
            <p:ph type="title" idx="4294967295"/>
          </p:nvPr>
        </p:nvSpPr>
        <p:spPr>
          <a:xfrm>
            <a:off x="425368" y="1131334"/>
            <a:ext cx="6882936" cy="797479"/>
          </a:xfrm>
        </p:spPr>
        <p:txBody>
          <a:bodyPr/>
          <a:lstStyle/>
          <a:p>
            <a:pPr eaLnBrk="1" hangingPunct="1"/>
            <a:r>
              <a:rPr lang="zh-CN" altLang="zh-CN" sz="2800" dirty="0">
                <a:solidFill>
                  <a:srgbClr val="FF0000"/>
                </a:solidFill>
                <a:latin typeface="楷体" pitchFamily="1" charset="-122"/>
                <a:ea typeface="楷体" pitchFamily="1" charset="-122"/>
              </a:rPr>
              <a:t>          </a:t>
            </a:r>
            <a:r>
              <a:rPr lang="zh-CN" sz="2400" dirty="0">
                <a:solidFill>
                  <a:srgbClr val="FF0000"/>
                </a:solidFill>
                <a:latin typeface="微软雅黑" panose="020B0503020204020204" pitchFamily="34" charset="-122"/>
                <a:ea typeface="微软雅黑" panose="020B0503020204020204" pitchFamily="34" charset="-122"/>
              </a:rPr>
              <a:t>资产证券化新规解读</a:t>
            </a:r>
          </a:p>
        </p:txBody>
      </p:sp>
      <p:sp>
        <p:nvSpPr>
          <p:cNvPr id="117763" name="内容占位符 2"/>
          <p:cNvSpPr>
            <a:spLocks noGrp="1"/>
          </p:cNvSpPr>
          <p:nvPr>
            <p:ph idx="4294967295"/>
          </p:nvPr>
        </p:nvSpPr>
        <p:spPr>
          <a:xfrm>
            <a:off x="457200" y="1928813"/>
            <a:ext cx="8229600" cy="4197350"/>
          </a:xfrm>
        </p:spPr>
        <p:txBody>
          <a:bodyPr/>
          <a:lstStyle/>
          <a:p>
            <a:pPr eaLnBrk="1" hangingPunct="1">
              <a:lnSpc>
                <a:spcPct val="150000"/>
              </a:lnSpc>
              <a:buFont typeface="Wingdings" pitchFamily="2" charset="2"/>
              <a:buNone/>
            </a:pPr>
            <a:r>
              <a:rPr lang="en-US" sz="1800" dirty="0" smtClean="0">
                <a:latin typeface="微软雅黑" panose="020B0503020204020204" pitchFamily="34" charset="-122"/>
                <a:ea typeface="微软雅黑" panose="020B0503020204020204" pitchFamily="34" charset="-122"/>
              </a:rPr>
              <a:t>•     </a:t>
            </a:r>
            <a:r>
              <a:rPr lang="zh-CN" altLang="en-US" sz="1800" dirty="0">
                <a:solidFill>
                  <a:schemeClr val="tx1"/>
                </a:solidFill>
                <a:latin typeface="微软雅黑" panose="020B0503020204020204" pitchFamily="34" charset="-122"/>
                <a:ea typeface="微软雅黑" panose="020B0503020204020204" pitchFamily="34" charset="-122"/>
              </a:rPr>
              <a:t>明确了资产证券化的上位法（法无禁止即可为）</a:t>
            </a:r>
          </a:p>
          <a:p>
            <a:pPr eaLnBrk="1" hangingPunct="1">
              <a:lnSpc>
                <a:spcPct val="150000"/>
              </a:lnSpc>
              <a:buFont typeface="Wingdings" pitchFamily="2" charset="2"/>
              <a:buChar char="Ø"/>
            </a:pPr>
            <a:r>
              <a:rPr lang="en-US" sz="1800" dirty="0">
                <a:solidFill>
                  <a:schemeClr val="tx1"/>
                </a:solidFill>
                <a:latin typeface="微软雅黑" panose="020B0503020204020204" pitchFamily="34" charset="-122"/>
                <a:ea typeface="微软雅黑" panose="020B0503020204020204" pitchFamily="34" charset="-122"/>
              </a:rPr>
              <a:t>  </a:t>
            </a:r>
            <a:r>
              <a:rPr lang="en-US" sz="1800" dirty="0">
                <a:solidFill>
                  <a:srgbClr val="FF0000"/>
                </a:solidFill>
                <a:latin typeface="微软雅黑" panose="020B0503020204020204" pitchFamily="34" charset="-122"/>
                <a:ea typeface="微软雅黑" panose="020B0503020204020204" pitchFamily="34" charset="-122"/>
              </a:rPr>
              <a:t>《</a:t>
            </a:r>
            <a:r>
              <a:rPr lang="zh-CN" altLang="en-US" sz="1800" dirty="0">
                <a:solidFill>
                  <a:srgbClr val="FF0000"/>
                </a:solidFill>
                <a:latin typeface="微软雅黑" panose="020B0503020204020204" pitchFamily="34" charset="-122"/>
                <a:ea typeface="微软雅黑" panose="020B0503020204020204" pitchFamily="34" charset="-122"/>
              </a:rPr>
              <a:t>证券法</a:t>
            </a:r>
            <a:r>
              <a:rPr lang="en-US" sz="1800" dirty="0">
                <a:solidFill>
                  <a:srgbClr val="FF0000"/>
                </a:solidFill>
                <a:latin typeface="微软雅黑" panose="020B0503020204020204" pitchFamily="34" charset="-122"/>
                <a:ea typeface="微软雅黑" panose="020B0503020204020204" pitchFamily="34" charset="-122"/>
              </a:rPr>
              <a:t>》</a:t>
            </a:r>
          </a:p>
          <a:p>
            <a:pPr eaLnBrk="1" hangingPunct="1">
              <a:lnSpc>
                <a:spcPct val="150000"/>
              </a:lnSpc>
              <a:buFont typeface="Wingdings" pitchFamily="2" charset="2"/>
              <a:buChar char="Ø"/>
            </a:pPr>
            <a:r>
              <a:rPr lang="en-US" sz="1800" dirty="0">
                <a:solidFill>
                  <a:srgbClr val="FF0000"/>
                </a:solidFill>
                <a:latin typeface="微软雅黑" panose="020B0503020204020204" pitchFamily="34" charset="-122"/>
                <a:ea typeface="微软雅黑" panose="020B0503020204020204" pitchFamily="34" charset="-122"/>
              </a:rPr>
              <a:t>  《</a:t>
            </a:r>
            <a:r>
              <a:rPr lang="zh-CN" altLang="en-US" sz="1800" dirty="0">
                <a:solidFill>
                  <a:srgbClr val="FF0000"/>
                </a:solidFill>
                <a:latin typeface="微软雅黑" panose="020B0503020204020204" pitchFamily="34" charset="-122"/>
                <a:ea typeface="微软雅黑" panose="020B0503020204020204" pitchFamily="34" charset="-122"/>
              </a:rPr>
              <a:t>证券投资基金法</a:t>
            </a:r>
            <a:r>
              <a:rPr lang="en-US" sz="1800" dirty="0">
                <a:solidFill>
                  <a:srgbClr val="FF0000"/>
                </a:solidFill>
                <a:latin typeface="微软雅黑" panose="020B0503020204020204" pitchFamily="34" charset="-122"/>
                <a:ea typeface="微软雅黑" panose="020B0503020204020204" pitchFamily="34" charset="-122"/>
              </a:rPr>
              <a:t>》</a:t>
            </a:r>
          </a:p>
          <a:p>
            <a:pPr eaLnBrk="1" hangingPunct="1">
              <a:lnSpc>
                <a:spcPct val="150000"/>
              </a:lnSpc>
              <a:buFont typeface="Wingdings" pitchFamily="2" charset="2"/>
              <a:buChar char="Ø"/>
            </a:pPr>
            <a:r>
              <a:rPr lang="en-US" sz="1800" dirty="0">
                <a:solidFill>
                  <a:srgbClr val="FF0000"/>
                </a:solidFill>
                <a:latin typeface="微软雅黑" panose="020B0503020204020204" pitchFamily="34" charset="-122"/>
                <a:ea typeface="微软雅黑" panose="020B0503020204020204" pitchFamily="34" charset="-122"/>
              </a:rPr>
              <a:t>  《</a:t>
            </a:r>
            <a:r>
              <a:rPr lang="zh-CN" altLang="en-US" sz="1800" dirty="0">
                <a:solidFill>
                  <a:srgbClr val="FF0000"/>
                </a:solidFill>
                <a:latin typeface="微软雅黑" panose="020B0503020204020204" pitchFamily="34" charset="-122"/>
                <a:ea typeface="微软雅黑" panose="020B0503020204020204" pitchFamily="34" charset="-122"/>
              </a:rPr>
              <a:t>私募投资基金监督管理暂行办法</a:t>
            </a:r>
            <a:r>
              <a:rPr lang="en-US" sz="1800" dirty="0">
                <a:solidFill>
                  <a:srgbClr val="FF0000"/>
                </a:solidFill>
                <a:latin typeface="微软雅黑" panose="020B0503020204020204" pitchFamily="34" charset="-122"/>
                <a:ea typeface="微软雅黑" panose="020B0503020204020204" pitchFamily="34" charset="-122"/>
              </a:rPr>
              <a:t>》</a:t>
            </a:r>
          </a:p>
          <a:p>
            <a:pPr eaLnBrk="1" hangingPunct="1">
              <a:lnSpc>
                <a:spcPct val="150000"/>
              </a:lnSpc>
              <a:buFont typeface="Wingdings" pitchFamily="2" charset="2"/>
              <a:buNone/>
            </a:pPr>
            <a:r>
              <a:rPr lang="en-US" sz="1800" dirty="0">
                <a:solidFill>
                  <a:schemeClr val="tx1"/>
                </a:solidFill>
                <a:latin typeface="微软雅黑" panose="020B0503020204020204" pitchFamily="34" charset="-122"/>
                <a:ea typeface="微软雅黑" panose="020B0503020204020204" pitchFamily="34" charset="-122"/>
              </a:rPr>
              <a:t>• </a:t>
            </a:r>
            <a:r>
              <a:rPr lang="en-US" sz="1800" dirty="0" smtClean="0">
                <a:solidFill>
                  <a:schemeClr val="tx1"/>
                </a:solidFill>
                <a:latin typeface="微软雅黑" panose="020B0503020204020204" pitchFamily="34" charset="-122"/>
                <a:ea typeface="微软雅黑" panose="020B0503020204020204" pitchFamily="34" charset="-122"/>
              </a:rPr>
              <a:t>    </a:t>
            </a:r>
            <a:r>
              <a:rPr lang="zh-CN" altLang="en-US" sz="1800" dirty="0" smtClean="0">
                <a:solidFill>
                  <a:schemeClr val="tx1"/>
                </a:solidFill>
                <a:latin typeface="微软雅黑" panose="020B0503020204020204" pitchFamily="34" charset="-122"/>
                <a:ea typeface="微软雅黑" panose="020B0503020204020204" pitchFamily="34" charset="-122"/>
              </a:rPr>
              <a:t>明确</a:t>
            </a:r>
            <a:r>
              <a:rPr lang="zh-CN" altLang="en-US" sz="1800" dirty="0">
                <a:solidFill>
                  <a:schemeClr val="tx1"/>
                </a:solidFill>
                <a:latin typeface="微软雅黑" panose="020B0503020204020204" pitchFamily="34" charset="-122"/>
                <a:ea typeface="微软雅黑" panose="020B0503020204020204" pitchFamily="34" charset="-122"/>
              </a:rPr>
              <a:t>特殊目的载体（</a:t>
            </a:r>
            <a:r>
              <a:rPr lang="en-US" sz="1800" dirty="0">
                <a:solidFill>
                  <a:schemeClr val="tx1"/>
                </a:solidFill>
                <a:latin typeface="微软雅黑" panose="020B0503020204020204" pitchFamily="34" charset="-122"/>
                <a:ea typeface="微软雅黑" panose="020B0503020204020204" pitchFamily="34" charset="-122"/>
              </a:rPr>
              <a:t>SPV</a:t>
            </a:r>
            <a:r>
              <a:rPr lang="zh-CN" altLang="en-US" sz="1800" dirty="0">
                <a:solidFill>
                  <a:schemeClr val="tx1"/>
                </a:solidFill>
                <a:latin typeface="微软雅黑" panose="020B0503020204020204" pitchFamily="34" charset="-122"/>
                <a:ea typeface="微软雅黑" panose="020B0503020204020204" pitchFamily="34" charset="-122"/>
              </a:rPr>
              <a:t>）的法律地位（虚拟主体）</a:t>
            </a:r>
          </a:p>
          <a:p>
            <a:pPr eaLnBrk="1" hangingPunct="1">
              <a:lnSpc>
                <a:spcPct val="150000"/>
              </a:lnSpc>
              <a:buFont typeface="Wingdings" pitchFamily="2" charset="2"/>
              <a:buChar char="Ø"/>
            </a:pPr>
            <a:r>
              <a:rPr lang="zh-CN" altLang="en-US" sz="1800" dirty="0">
                <a:solidFill>
                  <a:schemeClr val="tx1"/>
                </a:solidFill>
                <a:latin typeface="微软雅黑" panose="020B0503020204020204" pitchFamily="34" charset="-122"/>
                <a:ea typeface="微软雅黑" panose="020B0503020204020204" pitchFamily="34" charset="-122"/>
              </a:rPr>
              <a:t> 以资产支持专项计划作为特殊目的载体开展资产证券化业务；</a:t>
            </a:r>
          </a:p>
          <a:p>
            <a:pPr eaLnBrk="1" hangingPunct="1">
              <a:lnSpc>
                <a:spcPct val="150000"/>
              </a:lnSpc>
              <a:buFont typeface="Wingdings" pitchFamily="2" charset="2"/>
              <a:buChar char="Ø"/>
            </a:pPr>
            <a:r>
              <a:rPr lang="zh-CN" altLang="en-US" sz="1800" dirty="0">
                <a:solidFill>
                  <a:schemeClr val="tx1"/>
                </a:solidFill>
                <a:latin typeface="微软雅黑" panose="020B0503020204020204" pitchFamily="34" charset="-122"/>
                <a:ea typeface="微软雅黑" panose="020B0503020204020204" pitchFamily="34" charset="-122"/>
              </a:rPr>
              <a:t> 中国证监会认可的其他特殊目的载体</a:t>
            </a:r>
          </a:p>
          <a:p>
            <a:pPr eaLnBrk="1" hangingPunct="1"/>
            <a:endParaRPr lang="zh-CN" altLang="en-US" dirty="0">
              <a:ea typeface="宋体" pitchFamily="2" charset="-122"/>
            </a:endParaRPr>
          </a:p>
        </p:txBody>
      </p:sp>
      <p:sp>
        <p:nvSpPr>
          <p:cNvPr id="117766" name="Text Box 7"/>
          <p:cNvSpPr txBox="1">
            <a:spLocks noChangeArrowheads="1"/>
          </p:cNvSpPr>
          <p:nvPr/>
        </p:nvSpPr>
        <p:spPr bwMode="auto">
          <a:xfrm>
            <a:off x="642938" y="642938"/>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7" name="内容占位符 2"/>
          <p:cNvSpPr>
            <a:spLocks noGrp="1"/>
          </p:cNvSpPr>
          <p:nvPr>
            <p:ph idx="4294967295"/>
          </p:nvPr>
        </p:nvSpPr>
        <p:spPr>
          <a:xfrm>
            <a:off x="251520" y="1268760"/>
            <a:ext cx="8640960" cy="4752528"/>
          </a:xfrm>
        </p:spPr>
        <p:txBody>
          <a:bodyPr/>
          <a:lstStyle/>
          <a:p>
            <a:pPr eaLnBrk="1" hangingPunct="1"/>
            <a:endParaRPr lang="zh-CN" altLang="zh-CN" dirty="0">
              <a:ea typeface="宋体" pitchFamily="2" charset="-122"/>
            </a:endParaRPr>
          </a:p>
          <a:p>
            <a:pPr eaLnBrk="1" hangingPunct="1">
              <a:lnSpc>
                <a:spcPct val="150000"/>
              </a:lnSpc>
              <a:buFont typeface="Wingdings" pitchFamily="2" charset="2"/>
              <a:buNone/>
            </a:pPr>
            <a:r>
              <a:rPr lang="zh-CN" sz="2000" b="0" dirty="0">
                <a:solidFill>
                  <a:srgbClr val="FF0000"/>
                </a:solidFill>
                <a:latin typeface="微软雅黑" panose="020B0503020204020204" pitchFamily="34" charset="-122"/>
                <a:ea typeface="微软雅黑" panose="020B0503020204020204" pitchFamily="34" charset="-122"/>
              </a:rPr>
              <a:t>扩大了开展资产证券化业务的主体</a:t>
            </a:r>
          </a:p>
          <a:p>
            <a:pPr eaLnBrk="1" hangingPunct="1">
              <a:lnSpc>
                <a:spcPct val="150000"/>
              </a:lnSpc>
              <a:buFont typeface="Wingdings" pitchFamily="2" charset="2"/>
              <a:buChar char="Ø"/>
            </a:pPr>
            <a:r>
              <a:rPr lang="zh-CN" sz="2000" b="0" dirty="0">
                <a:solidFill>
                  <a:schemeClr val="tx1"/>
                </a:solidFill>
                <a:latin typeface="微软雅黑" panose="020B0503020204020204" pitchFamily="34" charset="-122"/>
                <a:ea typeface="微软雅黑" panose="020B0503020204020204" pitchFamily="34" charset="-122"/>
              </a:rPr>
              <a:t> 证券公司（具备客户资产管理业务资格）</a:t>
            </a:r>
          </a:p>
          <a:p>
            <a:pPr eaLnBrk="1" hangingPunct="1">
              <a:lnSpc>
                <a:spcPct val="150000"/>
              </a:lnSpc>
              <a:buFont typeface="Wingdings" pitchFamily="2" charset="2"/>
              <a:buChar char="Ø"/>
            </a:pPr>
            <a:r>
              <a:rPr lang="zh-CN" sz="2000" b="0" dirty="0">
                <a:solidFill>
                  <a:schemeClr val="tx1"/>
                </a:solidFill>
                <a:latin typeface="微软雅黑" panose="020B0503020204020204" pitchFamily="34" charset="-122"/>
                <a:ea typeface="微软雅黑" panose="020B0503020204020204" pitchFamily="34" charset="-122"/>
              </a:rPr>
              <a:t> 基金管理公司子公司（证券投资基金管理公司设立且具备   特定客户资产管理业务资格）</a:t>
            </a:r>
          </a:p>
          <a:p>
            <a:pPr eaLnBrk="1" hangingPunct="1">
              <a:lnSpc>
                <a:spcPct val="150000"/>
              </a:lnSpc>
              <a:buFont typeface="Wingdings" pitchFamily="2" charset="2"/>
              <a:buChar char="Ø"/>
            </a:pPr>
            <a:r>
              <a:rPr lang="zh-CN" sz="2000" b="0" dirty="0">
                <a:solidFill>
                  <a:schemeClr val="tx1"/>
                </a:solidFill>
                <a:latin typeface="微软雅黑" panose="020B0503020204020204" pitchFamily="34" charset="-122"/>
                <a:ea typeface="微软雅黑" panose="020B0503020204020204" pitchFamily="34" charset="-122"/>
              </a:rPr>
              <a:t> 经中国证监会认可，期货公司、证券金融公司、中国证监会负责监管的其他公司以及商业银行、保险公司、信托公司等金融机构，可参照适用本规定开展资产证券化业务。</a:t>
            </a:r>
          </a:p>
          <a:p>
            <a:pPr eaLnBrk="1" hangingPunct="1">
              <a:lnSpc>
                <a:spcPct val="150000"/>
              </a:lnSpc>
            </a:pPr>
            <a:endParaRPr lang="zh-CN" altLang="zh-CN" sz="2000" dirty="0">
              <a:latin typeface="微软雅黑" panose="020B0503020204020204" pitchFamily="34" charset="-122"/>
              <a:ea typeface="微软雅黑" panose="020B0503020204020204" pitchFamily="34" charset="-122"/>
            </a:endParaRPr>
          </a:p>
        </p:txBody>
      </p:sp>
      <p:sp>
        <p:nvSpPr>
          <p:cNvPr id="118789" name="Text Box 7"/>
          <p:cNvSpPr txBox="1">
            <a:spLocks noChangeArrowheads="1"/>
          </p:cNvSpPr>
          <p:nvPr/>
        </p:nvSpPr>
        <p:spPr bwMode="auto">
          <a:xfrm>
            <a:off x="642938" y="642938"/>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1" name="内容占位符 2"/>
          <p:cNvSpPr>
            <a:spLocks noGrp="1"/>
          </p:cNvSpPr>
          <p:nvPr>
            <p:ph idx="4294967295"/>
          </p:nvPr>
        </p:nvSpPr>
        <p:spPr>
          <a:xfrm>
            <a:off x="251520" y="1008063"/>
            <a:ext cx="8373368" cy="4968552"/>
          </a:xfrm>
        </p:spPr>
        <p:txBody>
          <a:bodyPr/>
          <a:lstStyle/>
          <a:p>
            <a:pPr eaLnBrk="1" hangingPunct="1">
              <a:buFont typeface="Wingdings" pitchFamily="2" charset="2"/>
              <a:buNone/>
            </a:pPr>
            <a:endParaRPr lang="zh-CN" altLang="zh-CN" dirty="0">
              <a:ea typeface="宋体" pitchFamily="2" charset="-122"/>
            </a:endParaRPr>
          </a:p>
          <a:p>
            <a:pPr eaLnBrk="1" hangingPunct="1">
              <a:lnSpc>
                <a:spcPct val="150000"/>
              </a:lnSpc>
            </a:pPr>
            <a:r>
              <a:rPr lang="zh-CN" sz="2000" b="0" dirty="0">
                <a:solidFill>
                  <a:srgbClr val="FF0000"/>
                </a:solidFill>
                <a:latin typeface="微软雅黑" pitchFamily="34" charset="-122"/>
                <a:ea typeface="微软雅黑" pitchFamily="34" charset="-122"/>
              </a:rPr>
              <a:t>扩大了基础资产的范围（既有定义又有列举）</a:t>
            </a:r>
          </a:p>
          <a:p>
            <a:pPr eaLnBrk="1" hangingPunct="1">
              <a:lnSpc>
                <a:spcPct val="150000"/>
              </a:lnSpc>
              <a:buFont typeface="Wingdings" pitchFamily="2" charset="2"/>
              <a:buChar char="Ø"/>
            </a:pPr>
            <a:r>
              <a:rPr lang="zh-CN" sz="2000" b="0" dirty="0">
                <a:solidFill>
                  <a:schemeClr val="tx1"/>
                </a:solidFill>
                <a:latin typeface="微软雅黑" pitchFamily="34" charset="-122"/>
                <a:ea typeface="微软雅黑" pitchFamily="34" charset="-122"/>
              </a:rPr>
              <a:t>可特定化的财产权利或财产</a:t>
            </a:r>
          </a:p>
          <a:p>
            <a:pPr eaLnBrk="1" hangingPunct="1">
              <a:lnSpc>
                <a:spcPct val="150000"/>
              </a:lnSpc>
              <a:buFont typeface="Wingdings" pitchFamily="2" charset="2"/>
              <a:buNone/>
            </a:pPr>
            <a:r>
              <a:rPr lang="zh-CN" sz="2000" b="0" dirty="0">
                <a:solidFill>
                  <a:schemeClr val="tx1"/>
                </a:solidFill>
                <a:latin typeface="微软雅黑" pitchFamily="34" charset="-122"/>
                <a:ea typeface="微软雅黑" pitchFamily="34" charset="-122"/>
              </a:rPr>
              <a:t>     </a:t>
            </a:r>
            <a:r>
              <a:rPr lang="zh-CN" sz="2000" b="0" u="sng" dirty="0">
                <a:solidFill>
                  <a:srgbClr val="FF0000"/>
                </a:solidFill>
                <a:latin typeface="微软雅黑" pitchFamily="34" charset="-122"/>
                <a:ea typeface="微软雅黑" pitchFamily="34" charset="-122"/>
              </a:rPr>
              <a:t>以基础资产产生的现金流循环购买新的同类基础资产方式组成专项计划资产的，应当明确说明资产的购买条件、购买规模、流动性风险以及风险控制措施</a:t>
            </a:r>
          </a:p>
          <a:p>
            <a:pPr eaLnBrk="1" hangingPunct="1">
              <a:lnSpc>
                <a:spcPct val="150000"/>
              </a:lnSpc>
              <a:buFont typeface="Wingdings" pitchFamily="2" charset="2"/>
              <a:buChar char="Ø"/>
            </a:pPr>
            <a:r>
              <a:rPr lang="zh-CN" sz="2000" b="0" dirty="0">
                <a:solidFill>
                  <a:schemeClr val="tx1"/>
                </a:solidFill>
                <a:latin typeface="微软雅黑" pitchFamily="34" charset="-122"/>
                <a:ea typeface="微软雅黑" pitchFamily="34" charset="-122"/>
              </a:rPr>
              <a:t> 权属明确、交易基础应当真实、交易对价应当公允</a:t>
            </a:r>
          </a:p>
          <a:p>
            <a:pPr eaLnBrk="1" hangingPunct="1">
              <a:lnSpc>
                <a:spcPct val="150000"/>
              </a:lnSpc>
              <a:buFont typeface="Wingdings" pitchFamily="2" charset="2"/>
              <a:buChar char="Ø"/>
            </a:pPr>
            <a:r>
              <a:rPr lang="zh-CN" sz="2000" b="0" dirty="0">
                <a:solidFill>
                  <a:schemeClr val="tx1"/>
                </a:solidFill>
                <a:latin typeface="微软雅黑" pitchFamily="34" charset="-122"/>
                <a:ea typeface="微软雅黑" pitchFamily="34" charset="-122"/>
              </a:rPr>
              <a:t> 产生独立、可预测、持续、稳定的现金流</a:t>
            </a:r>
          </a:p>
          <a:p>
            <a:pPr eaLnBrk="1" hangingPunct="1">
              <a:lnSpc>
                <a:spcPct val="150000"/>
              </a:lnSpc>
              <a:buFont typeface="Wingdings" pitchFamily="2" charset="2"/>
              <a:buChar char="Ø"/>
            </a:pPr>
            <a:r>
              <a:rPr lang="zh-CN" sz="2000" b="0" dirty="0">
                <a:solidFill>
                  <a:schemeClr val="tx1"/>
                </a:solidFill>
                <a:latin typeface="微软雅黑" pitchFamily="34" charset="-122"/>
                <a:ea typeface="微软雅黑" pitchFamily="34" charset="-122"/>
              </a:rPr>
              <a:t> 可以是单项财产权利或财产，也可以是多项财产权     利或财产构成的资产组合</a:t>
            </a:r>
          </a:p>
          <a:p>
            <a:pPr eaLnBrk="1" hangingPunct="1"/>
            <a:endParaRPr lang="zh-CN" altLang="zh-CN" sz="2000" dirty="0">
              <a:latin typeface="微软雅黑" pitchFamily="34" charset="-122"/>
              <a:ea typeface="微软雅黑" pitchFamily="34" charset="-122"/>
            </a:endParaRPr>
          </a:p>
        </p:txBody>
      </p:sp>
      <p:sp>
        <p:nvSpPr>
          <p:cNvPr id="119813" name="Text Box 7"/>
          <p:cNvSpPr txBox="1">
            <a:spLocks noChangeArrowheads="1"/>
          </p:cNvSpPr>
          <p:nvPr/>
        </p:nvSpPr>
        <p:spPr bwMode="auto">
          <a:xfrm>
            <a:off x="642938" y="642938"/>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5" name="内容占位符 2"/>
          <p:cNvSpPr>
            <a:spLocks noGrp="1"/>
          </p:cNvSpPr>
          <p:nvPr>
            <p:ph idx="4294967295"/>
          </p:nvPr>
        </p:nvSpPr>
        <p:spPr>
          <a:xfrm>
            <a:off x="179512" y="1268760"/>
            <a:ext cx="8856984" cy="4824536"/>
          </a:xfrm>
        </p:spPr>
        <p:txBody>
          <a:bodyPr/>
          <a:lstStyle/>
          <a:p>
            <a:pPr marL="0" indent="0" eaLnBrk="1" hangingPunct="1">
              <a:lnSpc>
                <a:spcPct val="150000"/>
              </a:lnSpc>
              <a:buNone/>
            </a:pPr>
            <a:r>
              <a:rPr lang="zh-CN" altLang="en-US" sz="1800" b="0" dirty="0" smtClean="0">
                <a:solidFill>
                  <a:srgbClr val="FF0000"/>
                </a:solidFill>
                <a:latin typeface="微软雅黑" pitchFamily="34" charset="-122"/>
                <a:ea typeface="微软雅黑" pitchFamily="34" charset="-122"/>
              </a:rPr>
              <a:t>财产</a:t>
            </a:r>
            <a:r>
              <a:rPr lang="zh-CN" altLang="en-US" sz="1800" b="0" dirty="0">
                <a:solidFill>
                  <a:srgbClr val="FF0000"/>
                </a:solidFill>
                <a:latin typeface="微软雅黑" pitchFamily="34" charset="-122"/>
                <a:ea typeface="微软雅黑" pitchFamily="34" charset="-122"/>
              </a:rPr>
              <a:t>权利（列举式）</a:t>
            </a:r>
          </a:p>
          <a:p>
            <a:pPr eaLnBrk="1" hangingPunct="1">
              <a:lnSpc>
                <a:spcPct val="150000"/>
              </a:lnSpc>
              <a:buFont typeface="Wingdings" pitchFamily="2" charset="2"/>
              <a:buChar char="Ø"/>
            </a:pPr>
            <a:r>
              <a:rPr lang="zh-CN" altLang="en-US" sz="1800" b="0" dirty="0">
                <a:solidFill>
                  <a:srgbClr val="FF0000"/>
                </a:solidFill>
                <a:latin typeface="微软雅黑" pitchFamily="34" charset="-122"/>
                <a:ea typeface="微软雅黑" pitchFamily="34" charset="-122"/>
              </a:rPr>
              <a:t>企业应收账款</a:t>
            </a:r>
          </a:p>
          <a:p>
            <a:pPr eaLnBrk="1" hangingPunct="1">
              <a:lnSpc>
                <a:spcPct val="150000"/>
              </a:lnSpc>
              <a:buFont typeface="Wingdings" pitchFamily="2" charset="2"/>
              <a:buChar char="Ø"/>
            </a:pPr>
            <a:r>
              <a:rPr lang="zh-CN" altLang="en-US" sz="1800" b="0" dirty="0">
                <a:solidFill>
                  <a:schemeClr val="tx1"/>
                </a:solidFill>
                <a:latin typeface="微软雅黑" pitchFamily="34" charset="-122"/>
                <a:ea typeface="微软雅黑" pitchFamily="34" charset="-122"/>
              </a:rPr>
              <a:t>租赁债权</a:t>
            </a:r>
          </a:p>
          <a:p>
            <a:pPr eaLnBrk="1" hangingPunct="1">
              <a:lnSpc>
                <a:spcPct val="150000"/>
              </a:lnSpc>
              <a:buFont typeface="Wingdings" pitchFamily="2" charset="2"/>
              <a:buChar char="Ø"/>
            </a:pPr>
            <a:r>
              <a:rPr lang="zh-CN" altLang="en-US" sz="1800" b="0" dirty="0">
                <a:solidFill>
                  <a:schemeClr val="tx1"/>
                </a:solidFill>
                <a:latin typeface="微软雅黑" pitchFamily="34" charset="-122"/>
                <a:ea typeface="微软雅黑" pitchFamily="34" charset="-122"/>
              </a:rPr>
              <a:t>信贷资产</a:t>
            </a:r>
          </a:p>
          <a:p>
            <a:pPr eaLnBrk="1" hangingPunct="1">
              <a:lnSpc>
                <a:spcPct val="150000"/>
              </a:lnSpc>
              <a:buFont typeface="Wingdings" pitchFamily="2" charset="2"/>
              <a:buChar char="Ø"/>
            </a:pPr>
            <a:r>
              <a:rPr lang="zh-CN" altLang="en-US" sz="1800" b="0" dirty="0">
                <a:solidFill>
                  <a:schemeClr val="tx1"/>
                </a:solidFill>
                <a:latin typeface="微软雅黑" pitchFamily="34" charset="-122"/>
                <a:ea typeface="微软雅黑" pitchFamily="34" charset="-122"/>
              </a:rPr>
              <a:t>信托收益权</a:t>
            </a:r>
          </a:p>
          <a:p>
            <a:pPr eaLnBrk="1" hangingPunct="1">
              <a:lnSpc>
                <a:spcPct val="150000"/>
              </a:lnSpc>
              <a:buFont typeface="Wingdings" pitchFamily="2" charset="2"/>
              <a:buChar char="Ø"/>
            </a:pPr>
            <a:r>
              <a:rPr lang="zh-CN" altLang="en-US" sz="1800" b="0" dirty="0">
                <a:solidFill>
                  <a:schemeClr val="tx1"/>
                </a:solidFill>
                <a:latin typeface="微软雅黑" pitchFamily="34" charset="-122"/>
                <a:ea typeface="微软雅黑" pitchFamily="34" charset="-122"/>
              </a:rPr>
              <a:t> 基础设施、商业物业等不动产财产</a:t>
            </a:r>
            <a:endParaRPr lang="en-US" sz="1800" b="0" dirty="0">
              <a:solidFill>
                <a:schemeClr val="tx1"/>
              </a:solidFill>
              <a:latin typeface="微软雅黑" pitchFamily="34" charset="-122"/>
              <a:ea typeface="微软雅黑" pitchFamily="34" charset="-122"/>
            </a:endParaRPr>
          </a:p>
          <a:p>
            <a:pPr eaLnBrk="1" hangingPunct="1">
              <a:lnSpc>
                <a:spcPct val="150000"/>
              </a:lnSpc>
              <a:buFont typeface="Wingdings" pitchFamily="2" charset="2"/>
              <a:buChar char="Ø"/>
            </a:pPr>
            <a:r>
              <a:rPr lang="zh-CN" altLang="en-US" sz="1800" b="0" dirty="0">
                <a:solidFill>
                  <a:schemeClr val="tx1"/>
                </a:solidFill>
                <a:latin typeface="微软雅黑" pitchFamily="34" charset="-122"/>
                <a:ea typeface="微软雅黑" pitchFamily="34" charset="-122"/>
              </a:rPr>
              <a:t> 不动产收益权</a:t>
            </a:r>
          </a:p>
          <a:p>
            <a:pPr eaLnBrk="1" hangingPunct="1">
              <a:lnSpc>
                <a:spcPct val="150000"/>
              </a:lnSpc>
              <a:buFont typeface="Wingdings" pitchFamily="2" charset="2"/>
              <a:buChar char="Ø"/>
            </a:pPr>
            <a:r>
              <a:rPr lang="zh-CN" altLang="en-US" sz="1800" b="0" dirty="0">
                <a:solidFill>
                  <a:schemeClr val="tx1"/>
                </a:solidFill>
                <a:latin typeface="微软雅黑" pitchFamily="34" charset="-122"/>
                <a:ea typeface="微软雅黑" pitchFamily="34" charset="-122"/>
              </a:rPr>
              <a:t> 中国证监会认可的其他财产或财产权利</a:t>
            </a:r>
          </a:p>
          <a:p>
            <a:pPr eaLnBrk="1" hangingPunct="1">
              <a:lnSpc>
                <a:spcPct val="150000"/>
              </a:lnSpc>
              <a:buFont typeface="Wingdings" pitchFamily="2" charset="2"/>
              <a:buNone/>
            </a:pPr>
            <a:r>
              <a:rPr lang="zh-CN" altLang="en-US" sz="1800" b="0" dirty="0">
                <a:solidFill>
                  <a:schemeClr val="tx1"/>
                </a:solidFill>
                <a:latin typeface="微软雅黑" pitchFamily="34" charset="-122"/>
                <a:ea typeface="微软雅黑" pitchFamily="34" charset="-122"/>
              </a:rPr>
              <a:t>  中国基金业协会根据基础资产风险状况对可争取化的基础资产范围实施负面清单管理，并可以根据市场变化情况和实践情况，适时调整负面清单</a:t>
            </a:r>
          </a:p>
          <a:p>
            <a:pPr eaLnBrk="1" hangingPunct="1"/>
            <a:endParaRPr lang="zh-CN" altLang="en-US" sz="2000" dirty="0">
              <a:latin typeface="微软雅黑" pitchFamily="34" charset="-122"/>
              <a:ea typeface="微软雅黑" pitchFamily="34" charset="-122"/>
            </a:endParaRPr>
          </a:p>
        </p:txBody>
      </p:sp>
      <p:sp>
        <p:nvSpPr>
          <p:cNvPr id="120838" name="Text Box 7"/>
          <p:cNvSpPr txBox="1">
            <a:spLocks noChangeArrowheads="1"/>
          </p:cNvSpPr>
          <p:nvPr/>
        </p:nvSpPr>
        <p:spPr bwMode="auto">
          <a:xfrm>
            <a:off x="642938" y="642938"/>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9" name="内容占位符 2"/>
          <p:cNvSpPr>
            <a:spLocks noGrp="1"/>
          </p:cNvSpPr>
          <p:nvPr>
            <p:ph idx="4294967295"/>
          </p:nvPr>
        </p:nvSpPr>
        <p:spPr>
          <a:xfrm>
            <a:off x="251520" y="1412776"/>
            <a:ext cx="8153400" cy="4425950"/>
          </a:xfrm>
        </p:spPr>
        <p:txBody>
          <a:bodyPr/>
          <a:lstStyle/>
          <a:p>
            <a:pPr eaLnBrk="1" hangingPunct="1"/>
            <a:endParaRPr lang="zh-CN" altLang="en-US" dirty="0">
              <a:ea typeface="宋体" pitchFamily="2" charset="-122"/>
            </a:endParaRPr>
          </a:p>
          <a:p>
            <a:pPr eaLnBrk="1" hangingPunct="1">
              <a:lnSpc>
                <a:spcPct val="150000"/>
              </a:lnSpc>
            </a:pPr>
            <a:r>
              <a:rPr lang="zh-CN" altLang="en-US" sz="2000" b="0" dirty="0">
                <a:solidFill>
                  <a:srgbClr val="FF0000"/>
                </a:solidFill>
                <a:latin typeface="微软雅黑" pitchFamily="34" charset="-122"/>
                <a:ea typeface="微软雅黑" pitchFamily="34" charset="-122"/>
              </a:rPr>
              <a:t>明确了资产支持证券的合格投资者</a:t>
            </a:r>
          </a:p>
          <a:p>
            <a:pPr eaLnBrk="1" hangingPunct="1">
              <a:lnSpc>
                <a:spcPct val="150000"/>
              </a:lnSpc>
              <a:buFont typeface="Wingdings" pitchFamily="2" charset="2"/>
              <a:buChar char="Ø"/>
            </a:pPr>
            <a:r>
              <a:rPr lang="zh-CN" altLang="en-US" sz="2000" b="0" dirty="0">
                <a:solidFill>
                  <a:schemeClr val="tx1"/>
                </a:solidFill>
                <a:latin typeface="微软雅黑" pitchFamily="34" charset="-122"/>
                <a:ea typeface="微软雅黑" pitchFamily="34" charset="-122"/>
              </a:rPr>
              <a:t>发行对象不得超过</a:t>
            </a:r>
            <a:r>
              <a:rPr lang="en-US" sz="2000" b="0" dirty="0">
                <a:solidFill>
                  <a:schemeClr val="tx1"/>
                </a:solidFill>
                <a:latin typeface="微软雅黑" pitchFamily="34" charset="-122"/>
                <a:ea typeface="微软雅黑" pitchFamily="34" charset="-122"/>
              </a:rPr>
              <a:t>200</a:t>
            </a:r>
            <a:r>
              <a:rPr lang="zh-CN" altLang="en-US" sz="2000" b="0" dirty="0">
                <a:solidFill>
                  <a:schemeClr val="tx1"/>
                </a:solidFill>
                <a:latin typeface="微软雅黑" pitchFamily="34" charset="-122"/>
                <a:ea typeface="微软雅黑" pitchFamily="34" charset="-122"/>
              </a:rPr>
              <a:t>人</a:t>
            </a:r>
          </a:p>
          <a:p>
            <a:pPr eaLnBrk="1" hangingPunct="1">
              <a:lnSpc>
                <a:spcPct val="150000"/>
              </a:lnSpc>
              <a:buFont typeface="Wingdings" pitchFamily="2" charset="2"/>
              <a:buChar char="Ø"/>
            </a:pPr>
            <a:r>
              <a:rPr lang="zh-CN" altLang="en-US" sz="2000" b="0" dirty="0">
                <a:solidFill>
                  <a:schemeClr val="tx1"/>
                </a:solidFill>
                <a:latin typeface="微软雅黑" pitchFamily="34" charset="-122"/>
                <a:ea typeface="微软雅黑" pitchFamily="34" charset="-122"/>
              </a:rPr>
              <a:t>单笔认购不少于</a:t>
            </a:r>
            <a:r>
              <a:rPr lang="en-US" sz="2000" b="0" dirty="0">
                <a:solidFill>
                  <a:schemeClr val="tx1"/>
                </a:solidFill>
                <a:latin typeface="微软雅黑" pitchFamily="34" charset="-122"/>
                <a:ea typeface="微软雅黑" pitchFamily="34" charset="-122"/>
              </a:rPr>
              <a:t>100</a:t>
            </a:r>
            <a:r>
              <a:rPr lang="zh-CN" altLang="en-US" sz="2000" b="0" dirty="0">
                <a:solidFill>
                  <a:schemeClr val="tx1"/>
                </a:solidFill>
                <a:latin typeface="微软雅黑" pitchFamily="34" charset="-122"/>
                <a:ea typeface="微软雅黑" pitchFamily="34" charset="-122"/>
              </a:rPr>
              <a:t>万元</a:t>
            </a:r>
          </a:p>
          <a:p>
            <a:pPr eaLnBrk="1" hangingPunct="1">
              <a:lnSpc>
                <a:spcPct val="150000"/>
              </a:lnSpc>
              <a:buFont typeface="Wingdings" pitchFamily="2" charset="2"/>
              <a:buChar char="Ø"/>
            </a:pPr>
            <a:r>
              <a:rPr lang="zh-CN" altLang="en-US" sz="2000" b="0" dirty="0">
                <a:solidFill>
                  <a:schemeClr val="tx1"/>
                </a:solidFill>
                <a:latin typeface="微软雅黑" pitchFamily="34" charset="-122"/>
                <a:ea typeface="微软雅黑" pitchFamily="34" charset="-122"/>
              </a:rPr>
              <a:t>符合</a:t>
            </a:r>
            <a:r>
              <a:rPr lang="en-US" sz="2000" b="0" dirty="0">
                <a:solidFill>
                  <a:schemeClr val="tx1"/>
                </a:solidFill>
                <a:latin typeface="微软雅黑" pitchFamily="34" charset="-122"/>
                <a:ea typeface="微软雅黑" pitchFamily="34" charset="-122"/>
              </a:rPr>
              <a:t>《</a:t>
            </a:r>
            <a:r>
              <a:rPr lang="zh-CN" altLang="en-US" sz="2000" b="0" dirty="0">
                <a:solidFill>
                  <a:schemeClr val="tx1"/>
                </a:solidFill>
                <a:latin typeface="微软雅黑" pitchFamily="34" charset="-122"/>
                <a:ea typeface="微软雅黑" pitchFamily="34" charset="-122"/>
              </a:rPr>
              <a:t>私募股权投资基金监督管理暂行办法</a:t>
            </a:r>
            <a:r>
              <a:rPr lang="en-US" sz="2000" b="0" dirty="0">
                <a:solidFill>
                  <a:schemeClr val="tx1"/>
                </a:solidFill>
                <a:latin typeface="微软雅黑" pitchFamily="34" charset="-122"/>
                <a:ea typeface="微软雅黑" pitchFamily="34" charset="-122"/>
              </a:rPr>
              <a:t>》</a:t>
            </a:r>
            <a:r>
              <a:rPr lang="zh-CN" altLang="en-US" sz="2000" b="0" dirty="0">
                <a:solidFill>
                  <a:schemeClr val="tx1"/>
                </a:solidFill>
                <a:latin typeface="微软雅黑" pitchFamily="34" charset="-122"/>
                <a:ea typeface="微软雅黑" pitchFamily="34" charset="-122"/>
              </a:rPr>
              <a:t>规定的条件</a:t>
            </a:r>
          </a:p>
          <a:p>
            <a:pPr eaLnBrk="1" hangingPunct="1">
              <a:lnSpc>
                <a:spcPct val="150000"/>
              </a:lnSpc>
              <a:buFont typeface="Wingdings" pitchFamily="2" charset="2"/>
              <a:buChar char="Ø"/>
            </a:pPr>
            <a:r>
              <a:rPr lang="zh-CN" altLang="en-US" sz="2000" b="0" dirty="0">
                <a:solidFill>
                  <a:schemeClr val="tx1"/>
                </a:solidFill>
                <a:latin typeface="微软雅黑" pitchFamily="34" charset="-122"/>
                <a:ea typeface="微软雅黑" pitchFamily="34" charset="-122"/>
              </a:rPr>
              <a:t>依法设立并受国务院金融监督管理机构监管，并由相关金融机构实施主动管理的投资计划不再穿透核查最终投资者是否为合格投资者和合并计算投资者人数</a:t>
            </a:r>
          </a:p>
          <a:p>
            <a:pPr eaLnBrk="1" hangingPunct="1"/>
            <a:endParaRPr lang="zh-CN" altLang="en-US" sz="2000" dirty="0">
              <a:latin typeface="微软雅黑" pitchFamily="34" charset="-122"/>
              <a:ea typeface="微软雅黑" pitchFamily="34" charset="-122"/>
            </a:endParaRPr>
          </a:p>
        </p:txBody>
      </p:sp>
      <p:sp>
        <p:nvSpPr>
          <p:cNvPr id="121861" name="Text Box 7"/>
          <p:cNvSpPr txBox="1">
            <a:spLocks noChangeArrowheads="1"/>
          </p:cNvSpPr>
          <p:nvPr/>
        </p:nvSpPr>
        <p:spPr bwMode="auto">
          <a:xfrm>
            <a:off x="642938" y="642938"/>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3" name="内容占位符 2"/>
          <p:cNvSpPr>
            <a:spLocks noGrp="1"/>
          </p:cNvSpPr>
          <p:nvPr>
            <p:ph idx="4294967295"/>
          </p:nvPr>
        </p:nvSpPr>
        <p:spPr>
          <a:xfrm>
            <a:off x="179512" y="825500"/>
            <a:ext cx="8856984" cy="5411812"/>
          </a:xfrm>
        </p:spPr>
        <p:txBody>
          <a:bodyPr/>
          <a:lstStyle/>
          <a:p>
            <a:pPr eaLnBrk="1" hangingPunct="1">
              <a:lnSpc>
                <a:spcPct val="90000"/>
              </a:lnSpc>
            </a:pPr>
            <a:endParaRPr lang="zh-CN" altLang="en-US" sz="2600" dirty="0">
              <a:ea typeface="宋体" pitchFamily="2" charset="-122"/>
            </a:endParaRPr>
          </a:p>
          <a:p>
            <a:pPr eaLnBrk="1" hangingPunct="1">
              <a:lnSpc>
                <a:spcPct val="150000"/>
              </a:lnSpc>
            </a:pPr>
            <a:r>
              <a:rPr lang="zh-CN" altLang="en-US" sz="2000" b="0" dirty="0">
                <a:solidFill>
                  <a:srgbClr val="FF0000"/>
                </a:solidFill>
                <a:latin typeface="微软雅黑" panose="020B0503020204020204" pitchFamily="34" charset="-122"/>
                <a:ea typeface="微软雅黑" panose="020B0503020204020204" pitchFamily="34" charset="-122"/>
              </a:rPr>
              <a:t>扩大了交易场所</a:t>
            </a:r>
          </a:p>
          <a:p>
            <a:pPr eaLnBrk="1" hangingPunct="1">
              <a:lnSpc>
                <a:spcPct val="150000"/>
              </a:lnSpc>
              <a:buFont typeface="Wingdings" pitchFamily="2" charset="2"/>
              <a:buChar char="Ø"/>
            </a:pPr>
            <a:r>
              <a:rPr lang="zh-CN" altLang="en-US" sz="2000" b="0" dirty="0">
                <a:solidFill>
                  <a:schemeClr val="tx1"/>
                </a:solidFill>
                <a:latin typeface="微软雅黑" panose="020B0503020204020204" pitchFamily="34" charset="-122"/>
                <a:ea typeface="微软雅黑" panose="020B0503020204020204" pitchFamily="34" charset="-122"/>
              </a:rPr>
              <a:t>证券交易所</a:t>
            </a:r>
          </a:p>
          <a:p>
            <a:pPr eaLnBrk="1" hangingPunct="1">
              <a:lnSpc>
                <a:spcPct val="150000"/>
              </a:lnSpc>
              <a:buFont typeface="Wingdings" pitchFamily="2" charset="2"/>
              <a:buChar char="Ø"/>
            </a:pPr>
            <a:r>
              <a:rPr lang="zh-CN" altLang="en-US" sz="2000" b="0" dirty="0">
                <a:solidFill>
                  <a:schemeClr val="tx1"/>
                </a:solidFill>
                <a:latin typeface="微软雅黑" panose="020B0503020204020204" pitchFamily="34" charset="-122"/>
                <a:ea typeface="微软雅黑" panose="020B0503020204020204" pitchFamily="34" charset="-122"/>
              </a:rPr>
              <a:t>全国中小企业股份转让系统（新三版）</a:t>
            </a:r>
          </a:p>
          <a:p>
            <a:pPr eaLnBrk="1" hangingPunct="1">
              <a:lnSpc>
                <a:spcPct val="150000"/>
              </a:lnSpc>
              <a:buFont typeface="Wingdings" pitchFamily="2" charset="2"/>
              <a:buChar char="Ø"/>
            </a:pPr>
            <a:r>
              <a:rPr lang="zh-CN" altLang="en-US" sz="2000" b="0" dirty="0">
                <a:solidFill>
                  <a:schemeClr val="tx1"/>
                </a:solidFill>
                <a:latin typeface="微软雅黑" panose="020B0503020204020204" pitchFamily="34" charset="-122"/>
                <a:ea typeface="微软雅黑" panose="020B0503020204020204" pitchFamily="34" charset="-122"/>
              </a:rPr>
              <a:t>机构间私募产品报价与服务系统</a:t>
            </a:r>
          </a:p>
          <a:p>
            <a:pPr eaLnBrk="1" hangingPunct="1">
              <a:lnSpc>
                <a:spcPct val="150000"/>
              </a:lnSpc>
              <a:buFont typeface="Wingdings" pitchFamily="2" charset="2"/>
              <a:buChar char="Ø"/>
            </a:pPr>
            <a:r>
              <a:rPr lang="zh-CN" altLang="en-US" sz="2000" b="0" dirty="0">
                <a:solidFill>
                  <a:schemeClr val="tx1"/>
                </a:solidFill>
                <a:latin typeface="微软雅黑" panose="020B0503020204020204" pitchFamily="34" charset="-122"/>
                <a:ea typeface="微软雅黑" panose="020B0503020204020204" pitchFamily="34" charset="-122"/>
              </a:rPr>
              <a:t>证券公司柜台市场</a:t>
            </a:r>
          </a:p>
          <a:p>
            <a:pPr eaLnBrk="1" hangingPunct="1">
              <a:lnSpc>
                <a:spcPct val="150000"/>
              </a:lnSpc>
              <a:buFont typeface="Wingdings" pitchFamily="2" charset="2"/>
              <a:buChar char="Ø"/>
            </a:pPr>
            <a:r>
              <a:rPr lang="zh-CN" altLang="en-US" sz="2000" b="0" dirty="0">
                <a:solidFill>
                  <a:schemeClr val="tx1"/>
                </a:solidFill>
                <a:latin typeface="微软雅黑" panose="020B0503020204020204" pitchFamily="34" charset="-122"/>
                <a:ea typeface="微软雅黑" panose="020B0503020204020204" pitchFamily="34" charset="-122"/>
              </a:rPr>
              <a:t>中国证监会认可的其他证券交易场所</a:t>
            </a:r>
          </a:p>
          <a:p>
            <a:pPr eaLnBrk="1" hangingPunct="1">
              <a:lnSpc>
                <a:spcPct val="150000"/>
              </a:lnSpc>
              <a:buFont typeface="Wingdings" pitchFamily="2" charset="2"/>
              <a:buNone/>
            </a:pPr>
            <a:r>
              <a:rPr lang="en-US" sz="2000" b="0" dirty="0">
                <a:solidFill>
                  <a:schemeClr val="tx1"/>
                </a:solidFill>
                <a:latin typeface="微软雅黑" panose="020B0503020204020204" pitchFamily="34" charset="-122"/>
                <a:ea typeface="微软雅黑" panose="020B0503020204020204" pitchFamily="34" charset="-122"/>
              </a:rPr>
              <a:t>• </a:t>
            </a:r>
            <a:r>
              <a:rPr lang="zh-CN" altLang="en-US" sz="2000" b="0" dirty="0">
                <a:solidFill>
                  <a:schemeClr val="tx1"/>
                </a:solidFill>
                <a:latin typeface="微软雅黑" panose="020B0503020204020204" pitchFamily="34" charset="-122"/>
                <a:ea typeface="微软雅黑" panose="020B0503020204020204" pitchFamily="34" charset="-122"/>
              </a:rPr>
              <a:t>证券交易所、全国中小企业股份转让系统、中国证券业协会应当制定挂牌、转让规则，对资产支持证券的挂牌、转让进行自律管理。</a:t>
            </a:r>
          </a:p>
          <a:p>
            <a:pPr eaLnBrk="1" hangingPunct="1">
              <a:lnSpc>
                <a:spcPct val="150000"/>
              </a:lnSpc>
              <a:buFont typeface="Wingdings" pitchFamily="2" charset="2"/>
              <a:buNone/>
            </a:pPr>
            <a:r>
              <a:rPr lang="en-US" sz="2000" b="0" dirty="0">
                <a:solidFill>
                  <a:schemeClr val="tx1"/>
                </a:solidFill>
                <a:latin typeface="微软雅黑" panose="020B0503020204020204" pitchFamily="34" charset="-122"/>
                <a:ea typeface="微软雅黑" panose="020B0503020204020204" pitchFamily="34" charset="-122"/>
              </a:rPr>
              <a:t>• </a:t>
            </a:r>
            <a:r>
              <a:rPr lang="zh-CN" altLang="en-US" sz="2000" b="0" dirty="0">
                <a:solidFill>
                  <a:schemeClr val="tx1"/>
                </a:solidFill>
                <a:latin typeface="微软雅黑" panose="020B0503020204020204" pitchFamily="34" charset="-122"/>
                <a:ea typeface="微软雅黑" panose="020B0503020204020204" pitchFamily="34" charset="-122"/>
              </a:rPr>
              <a:t>证券交易所、全国中小企业股份转让系统、中国证券业协会可以根据市场情况对投资者适当性管理制定更为严格的标准。</a:t>
            </a:r>
          </a:p>
          <a:p>
            <a:pPr eaLnBrk="1" hangingPunct="1">
              <a:lnSpc>
                <a:spcPct val="150000"/>
              </a:lnSpc>
            </a:pPr>
            <a:endParaRPr lang="zh-CN" altLang="en-US" sz="2000" dirty="0">
              <a:latin typeface="微软雅黑" panose="020B0503020204020204" pitchFamily="34" charset="-122"/>
              <a:ea typeface="微软雅黑" panose="020B0503020204020204" pitchFamily="34" charset="-122"/>
            </a:endParaRPr>
          </a:p>
        </p:txBody>
      </p:sp>
      <p:sp>
        <p:nvSpPr>
          <p:cNvPr id="122887" name="Text Box 7"/>
          <p:cNvSpPr txBox="1">
            <a:spLocks noChangeArrowheads="1"/>
          </p:cNvSpPr>
          <p:nvPr/>
        </p:nvSpPr>
        <p:spPr bwMode="auto">
          <a:xfrm>
            <a:off x="642938" y="642938"/>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7" name="内容占位符 2"/>
          <p:cNvSpPr>
            <a:spLocks noGrp="1"/>
          </p:cNvSpPr>
          <p:nvPr>
            <p:ph idx="4294967295"/>
          </p:nvPr>
        </p:nvSpPr>
        <p:spPr>
          <a:xfrm>
            <a:off x="179512" y="1196752"/>
            <a:ext cx="8784976" cy="4968552"/>
          </a:xfrm>
        </p:spPr>
        <p:txBody>
          <a:bodyPr/>
          <a:lstStyle/>
          <a:p>
            <a:pPr marL="0" indent="0" eaLnBrk="1" hangingPunct="1">
              <a:lnSpc>
                <a:spcPct val="150000"/>
              </a:lnSpc>
              <a:buNone/>
            </a:pPr>
            <a:r>
              <a:rPr lang="zh-CN" altLang="en-US" sz="2000" b="0" dirty="0" smtClean="0">
                <a:solidFill>
                  <a:schemeClr val="tx1"/>
                </a:solidFill>
                <a:latin typeface="微软雅黑" panose="020B0503020204020204" pitchFamily="34" charset="-122"/>
                <a:ea typeface="微软雅黑" panose="020B0503020204020204" pitchFamily="34" charset="-122"/>
              </a:rPr>
              <a:t>基础</a:t>
            </a:r>
            <a:r>
              <a:rPr lang="zh-CN" altLang="en-US" sz="2000" b="0" dirty="0">
                <a:solidFill>
                  <a:schemeClr val="tx1"/>
                </a:solidFill>
                <a:latin typeface="微软雅黑" panose="020B0503020204020204" pitchFamily="34" charset="-122"/>
                <a:ea typeface="微软雅黑" panose="020B0503020204020204" pitchFamily="34" charset="-122"/>
              </a:rPr>
              <a:t>资产不得附带抵押、质押等担保负担或者其他权利限制，但通过专项计划相关安排，在原始权益人向专项计划转移基础资产时能够解除相关担保负担和其他权利限制的除外。</a:t>
            </a:r>
          </a:p>
          <a:p>
            <a:pPr marL="0" indent="0" eaLnBrk="1" hangingPunct="1">
              <a:lnSpc>
                <a:spcPct val="150000"/>
              </a:lnSpc>
              <a:buNone/>
            </a:pPr>
            <a:r>
              <a:rPr lang="zh-CN" altLang="en-US" sz="2000" b="0" dirty="0">
                <a:solidFill>
                  <a:schemeClr val="tx1"/>
                </a:solidFill>
                <a:latin typeface="微软雅黑" panose="020B0503020204020204" pitchFamily="34" charset="-122"/>
                <a:ea typeface="微软雅黑" panose="020B0503020204020204" pitchFamily="34" charset="-122"/>
              </a:rPr>
              <a:t>把审批制改为备案制：管理人应当自专项计划成立日起</a:t>
            </a:r>
            <a:r>
              <a:rPr lang="en-US" sz="2000" b="0" dirty="0">
                <a:solidFill>
                  <a:schemeClr val="tx1"/>
                </a:solidFill>
                <a:latin typeface="微软雅黑" panose="020B0503020204020204" pitchFamily="34" charset="-122"/>
                <a:ea typeface="微软雅黑" panose="020B0503020204020204" pitchFamily="34" charset="-122"/>
              </a:rPr>
              <a:t>5</a:t>
            </a:r>
            <a:r>
              <a:rPr lang="zh-CN" altLang="en-US" sz="2000" b="0" dirty="0">
                <a:solidFill>
                  <a:schemeClr val="tx1"/>
                </a:solidFill>
                <a:latin typeface="微软雅黑" panose="020B0503020204020204" pitchFamily="34" charset="-122"/>
                <a:ea typeface="微软雅黑" panose="020B0503020204020204" pitchFamily="34" charset="-122"/>
              </a:rPr>
              <a:t>个工作日内将设立情况报中国基金业协会备案，同时抄送对管理人有辖区监管权的中国证监会派出机构。中国基金业协会应当制定备案规则，对备案实施自律管理。</a:t>
            </a:r>
          </a:p>
          <a:p>
            <a:pPr marL="0" indent="0" eaLnBrk="1" hangingPunct="1">
              <a:lnSpc>
                <a:spcPct val="150000"/>
              </a:lnSpc>
              <a:buNone/>
            </a:pPr>
            <a:r>
              <a:rPr lang="zh-CN" altLang="en-US" sz="2000" b="0" dirty="0">
                <a:solidFill>
                  <a:schemeClr val="tx1"/>
                </a:solidFill>
                <a:latin typeface="微软雅黑" panose="020B0503020204020204" pitchFamily="34" charset="-122"/>
                <a:ea typeface="微软雅黑" panose="020B0503020204020204" pitchFamily="34" charset="-122"/>
              </a:rPr>
              <a:t>明确为资产证券化业务出具专业意见的服务机构如审计、评估机构等应具备证券期货相关业务资格</a:t>
            </a:r>
          </a:p>
          <a:p>
            <a:pPr eaLnBrk="1" hangingPunct="1"/>
            <a:endParaRPr lang="zh-CN" altLang="en-US" dirty="0">
              <a:ea typeface="宋体" pitchFamily="2" charset="-122"/>
            </a:endParaRPr>
          </a:p>
        </p:txBody>
      </p:sp>
      <p:sp>
        <p:nvSpPr>
          <p:cNvPr id="123911" name="Text Box 7"/>
          <p:cNvSpPr txBox="1">
            <a:spLocks noChangeArrowheads="1"/>
          </p:cNvSpPr>
          <p:nvPr/>
        </p:nvSpPr>
        <p:spPr bwMode="auto">
          <a:xfrm>
            <a:off x="642938" y="642938"/>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0" name="内容占位符 2"/>
          <p:cNvSpPr>
            <a:spLocks noGrp="1"/>
          </p:cNvSpPr>
          <p:nvPr>
            <p:ph idx="4294967295"/>
          </p:nvPr>
        </p:nvSpPr>
        <p:spPr>
          <a:xfrm>
            <a:off x="714375" y="1524000"/>
            <a:ext cx="8153400" cy="5334000"/>
          </a:xfrm>
        </p:spPr>
        <p:txBody>
          <a:bodyPr/>
          <a:lstStyle/>
          <a:p>
            <a:pPr eaLnBrk="1" hangingPunct="1">
              <a:buFont typeface="Wingdings" pitchFamily="2" charset="2"/>
              <a:buNone/>
            </a:pPr>
            <a:r>
              <a:rPr lang="zh-CN" sz="3200">
                <a:solidFill>
                  <a:schemeClr val="tx1"/>
                </a:solidFill>
                <a:ea typeface="宋体" pitchFamily="2" charset="-122"/>
              </a:rPr>
              <a:t>二、 保理资产证券化法律关系架构图</a:t>
            </a:r>
          </a:p>
        </p:txBody>
      </p:sp>
      <p:sp>
        <p:nvSpPr>
          <p:cNvPr id="124931" name="Text Box 7"/>
          <p:cNvSpPr txBox="1">
            <a:spLocks noChangeArrowheads="1"/>
          </p:cNvSpPr>
          <p:nvPr/>
        </p:nvSpPr>
        <p:spPr bwMode="auto">
          <a:xfrm>
            <a:off x="642938" y="642938"/>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内容占位符 2"/>
          <p:cNvSpPr>
            <a:spLocks noGrp="1"/>
          </p:cNvSpPr>
          <p:nvPr>
            <p:ph idx="4294967295"/>
          </p:nvPr>
        </p:nvSpPr>
        <p:spPr>
          <a:xfrm>
            <a:off x="428625" y="1143000"/>
            <a:ext cx="8229600" cy="4911725"/>
          </a:xfrm>
        </p:spPr>
        <p:txBody>
          <a:bodyPr/>
          <a:lstStyle/>
          <a:p>
            <a:pPr eaLnBrk="1" hangingPunct="1">
              <a:buFont typeface="Wingdings" pitchFamily="2" charset="2"/>
              <a:buNone/>
            </a:pPr>
            <a:endParaRPr lang="zh-CN" altLang="zh-CN">
              <a:ea typeface="宋体" pitchFamily="2" charset="-122"/>
            </a:endParaRPr>
          </a:p>
        </p:txBody>
      </p:sp>
      <p:sp>
        <p:nvSpPr>
          <p:cNvPr id="125955" name="圆角矩形 3"/>
          <p:cNvSpPr>
            <a:spLocks noChangeArrowheads="1"/>
          </p:cNvSpPr>
          <p:nvPr/>
        </p:nvSpPr>
        <p:spPr bwMode="auto">
          <a:xfrm>
            <a:off x="3571875" y="3143250"/>
            <a:ext cx="1500188" cy="1000125"/>
          </a:xfrm>
          <a:prstGeom prst="roundRect">
            <a:avLst>
              <a:gd name="adj" fmla="val 16667"/>
            </a:avLst>
          </a:prstGeom>
          <a:solidFill>
            <a:schemeClr val="accent1"/>
          </a:solidFill>
          <a:ln w="25400" cmpd="sng">
            <a:solidFill>
              <a:srgbClr val="385D8A"/>
            </a:solidFill>
            <a:round/>
            <a:headEnd/>
            <a:tailEnd/>
          </a:ln>
        </p:spPr>
        <p:txBody>
          <a:bodyPr anchor="ctr"/>
          <a:lstStyle/>
          <a:p>
            <a:pPr algn="ctr"/>
            <a:r>
              <a:rPr lang="zh-CN" altLang="en-US">
                <a:solidFill>
                  <a:srgbClr val="FFFFFF"/>
                </a:solidFill>
                <a:latin typeface="Verdana" pitchFamily="34" charset="0"/>
              </a:rPr>
              <a:t>专项计划（</a:t>
            </a:r>
            <a:r>
              <a:rPr lang="en-US">
                <a:solidFill>
                  <a:srgbClr val="FFFFFF"/>
                </a:solidFill>
                <a:latin typeface="Verdana" pitchFamily="34" charset="0"/>
              </a:rPr>
              <a:t>SPV)</a:t>
            </a:r>
            <a:endParaRPr lang="zh-CN" altLang="en-US">
              <a:solidFill>
                <a:srgbClr val="FFFFFF"/>
              </a:solidFill>
              <a:latin typeface="Verdana" pitchFamily="34" charset="0"/>
            </a:endParaRPr>
          </a:p>
        </p:txBody>
      </p:sp>
      <p:sp>
        <p:nvSpPr>
          <p:cNvPr id="125956" name="圆角矩形 4"/>
          <p:cNvSpPr>
            <a:spLocks noChangeArrowheads="1"/>
          </p:cNvSpPr>
          <p:nvPr/>
        </p:nvSpPr>
        <p:spPr bwMode="auto">
          <a:xfrm>
            <a:off x="214313" y="2928938"/>
            <a:ext cx="1643062" cy="1128712"/>
          </a:xfrm>
          <a:prstGeom prst="roundRect">
            <a:avLst>
              <a:gd name="adj" fmla="val 16667"/>
            </a:avLst>
          </a:prstGeom>
          <a:solidFill>
            <a:schemeClr val="accent1"/>
          </a:solidFill>
          <a:ln w="25400" cmpd="sng">
            <a:solidFill>
              <a:srgbClr val="385D8A"/>
            </a:solidFill>
            <a:round/>
            <a:headEnd/>
            <a:tailEnd/>
          </a:ln>
        </p:spPr>
        <p:txBody>
          <a:bodyPr anchor="ctr"/>
          <a:lstStyle/>
          <a:p>
            <a:pPr algn="ctr"/>
            <a:r>
              <a:rPr lang="zh-CN" altLang="en-US">
                <a:solidFill>
                  <a:srgbClr val="FFFFFF"/>
                </a:solidFill>
                <a:latin typeface="Verdana" pitchFamily="34" charset="0"/>
              </a:rPr>
              <a:t>原始权益人</a:t>
            </a:r>
            <a:r>
              <a:rPr lang="en-US">
                <a:solidFill>
                  <a:srgbClr val="FFFFFF"/>
                </a:solidFill>
                <a:latin typeface="Verdana" pitchFamily="34" charset="0"/>
              </a:rPr>
              <a:t>/</a:t>
            </a:r>
            <a:r>
              <a:rPr lang="zh-CN" altLang="en-US">
                <a:solidFill>
                  <a:srgbClr val="FFFFFF"/>
                </a:solidFill>
                <a:latin typeface="Verdana" pitchFamily="34" charset="0"/>
              </a:rPr>
              <a:t>发起人 （保理公司</a:t>
            </a:r>
          </a:p>
        </p:txBody>
      </p:sp>
      <p:sp>
        <p:nvSpPr>
          <p:cNvPr id="125957" name="右箭头 14"/>
          <p:cNvSpPr>
            <a:spLocks noChangeArrowheads="1"/>
          </p:cNvSpPr>
          <p:nvPr/>
        </p:nvSpPr>
        <p:spPr bwMode="auto">
          <a:xfrm>
            <a:off x="2000250" y="3643313"/>
            <a:ext cx="1500188" cy="428625"/>
          </a:xfrm>
          <a:prstGeom prst="rightArrow">
            <a:avLst>
              <a:gd name="adj1" fmla="val 50000"/>
              <a:gd name="adj2" fmla="val 50005"/>
            </a:avLst>
          </a:prstGeom>
          <a:solidFill>
            <a:schemeClr val="accent1"/>
          </a:solidFill>
          <a:ln w="25400" cmpd="sng">
            <a:solidFill>
              <a:srgbClr val="385D8A"/>
            </a:solidFill>
            <a:miter lim="800000"/>
            <a:headEnd/>
            <a:tailEnd/>
          </a:ln>
        </p:spPr>
        <p:txBody>
          <a:bodyPr anchor="ctr"/>
          <a:lstStyle/>
          <a:p>
            <a:pPr algn="ctr"/>
            <a:r>
              <a:rPr lang="zh-CN" altLang="en-US" sz="1200">
                <a:solidFill>
                  <a:srgbClr val="FFFFFF"/>
                </a:solidFill>
                <a:latin typeface="Verdana" pitchFamily="34" charset="0"/>
              </a:rPr>
              <a:t>转让应收账款</a:t>
            </a:r>
          </a:p>
        </p:txBody>
      </p:sp>
      <p:sp>
        <p:nvSpPr>
          <p:cNvPr id="125958" name="左箭头 15"/>
          <p:cNvSpPr>
            <a:spLocks noChangeArrowheads="1"/>
          </p:cNvSpPr>
          <p:nvPr/>
        </p:nvSpPr>
        <p:spPr bwMode="auto">
          <a:xfrm>
            <a:off x="2000250" y="3071813"/>
            <a:ext cx="1428750" cy="357187"/>
          </a:xfrm>
          <a:prstGeom prst="leftArrow">
            <a:avLst>
              <a:gd name="adj1" fmla="val 50000"/>
              <a:gd name="adj2" fmla="val 50000"/>
            </a:avLst>
          </a:prstGeom>
          <a:solidFill>
            <a:schemeClr val="accent1"/>
          </a:solidFill>
          <a:ln w="25400" cmpd="sng">
            <a:solidFill>
              <a:srgbClr val="385D8A"/>
            </a:solidFill>
            <a:miter lim="800000"/>
            <a:headEnd/>
            <a:tailEnd/>
          </a:ln>
        </p:spPr>
        <p:txBody>
          <a:bodyPr anchor="ctr"/>
          <a:lstStyle/>
          <a:p>
            <a:pPr algn="ctr"/>
            <a:r>
              <a:rPr lang="zh-CN" altLang="en-US" sz="1200">
                <a:solidFill>
                  <a:srgbClr val="FFFFFF"/>
                </a:solidFill>
                <a:latin typeface="Verdana" pitchFamily="34" charset="0"/>
              </a:rPr>
              <a:t>购买价款</a:t>
            </a:r>
          </a:p>
        </p:txBody>
      </p:sp>
      <p:sp>
        <p:nvSpPr>
          <p:cNvPr id="125959" name="圆角矩形 16"/>
          <p:cNvSpPr>
            <a:spLocks noChangeArrowheads="1"/>
          </p:cNvSpPr>
          <p:nvPr/>
        </p:nvSpPr>
        <p:spPr bwMode="auto">
          <a:xfrm>
            <a:off x="7143750" y="2357438"/>
            <a:ext cx="1714500" cy="1000125"/>
          </a:xfrm>
          <a:prstGeom prst="roundRect">
            <a:avLst>
              <a:gd name="adj" fmla="val 16667"/>
            </a:avLst>
          </a:prstGeom>
          <a:solidFill>
            <a:schemeClr val="accent1"/>
          </a:solidFill>
          <a:ln w="25400" cmpd="sng">
            <a:solidFill>
              <a:srgbClr val="385D8A"/>
            </a:solidFill>
            <a:round/>
            <a:headEnd/>
            <a:tailEnd/>
          </a:ln>
        </p:spPr>
        <p:txBody>
          <a:bodyPr anchor="ctr"/>
          <a:lstStyle/>
          <a:p>
            <a:pPr algn="ctr"/>
            <a:r>
              <a:rPr lang="zh-CN" altLang="en-US">
                <a:solidFill>
                  <a:srgbClr val="FFFFFF"/>
                </a:solidFill>
                <a:latin typeface="Verdana" pitchFamily="34" charset="0"/>
              </a:rPr>
              <a:t>优先级资产支持证券（合格投资者认购）</a:t>
            </a:r>
          </a:p>
        </p:txBody>
      </p:sp>
      <p:sp>
        <p:nvSpPr>
          <p:cNvPr id="125960" name="圆角矩形 17"/>
          <p:cNvSpPr>
            <a:spLocks noChangeArrowheads="1"/>
          </p:cNvSpPr>
          <p:nvPr/>
        </p:nvSpPr>
        <p:spPr bwMode="auto">
          <a:xfrm>
            <a:off x="7143750" y="3357563"/>
            <a:ext cx="1714500" cy="857250"/>
          </a:xfrm>
          <a:prstGeom prst="roundRect">
            <a:avLst>
              <a:gd name="adj" fmla="val 16667"/>
            </a:avLst>
          </a:prstGeom>
          <a:solidFill>
            <a:schemeClr val="accent1"/>
          </a:solidFill>
          <a:ln w="25400" cmpd="sng">
            <a:solidFill>
              <a:srgbClr val="385D8A"/>
            </a:solidFill>
            <a:round/>
            <a:headEnd/>
            <a:tailEnd/>
          </a:ln>
        </p:spPr>
        <p:txBody>
          <a:bodyPr anchor="ctr"/>
          <a:lstStyle/>
          <a:p>
            <a:pPr algn="ctr"/>
            <a:r>
              <a:rPr lang="zh-CN" altLang="en-US">
                <a:solidFill>
                  <a:srgbClr val="FFFFFF"/>
                </a:solidFill>
                <a:latin typeface="Verdana" pitchFamily="34" charset="0"/>
              </a:rPr>
              <a:t>次级资产支持证券（原始权益人认购）</a:t>
            </a:r>
          </a:p>
        </p:txBody>
      </p:sp>
      <p:sp>
        <p:nvSpPr>
          <p:cNvPr id="125961" name="左箭头 19"/>
          <p:cNvSpPr>
            <a:spLocks noChangeArrowheads="1"/>
          </p:cNvSpPr>
          <p:nvPr/>
        </p:nvSpPr>
        <p:spPr bwMode="auto">
          <a:xfrm>
            <a:off x="5214938" y="3143250"/>
            <a:ext cx="1857375" cy="484188"/>
          </a:xfrm>
          <a:prstGeom prst="leftArrow">
            <a:avLst>
              <a:gd name="adj1" fmla="val 50000"/>
              <a:gd name="adj2" fmla="val 49993"/>
            </a:avLst>
          </a:prstGeom>
          <a:solidFill>
            <a:schemeClr val="accent1"/>
          </a:solidFill>
          <a:ln w="25400" cmpd="sng">
            <a:solidFill>
              <a:srgbClr val="385D8A"/>
            </a:solidFill>
            <a:miter lim="800000"/>
            <a:headEnd/>
            <a:tailEnd/>
          </a:ln>
        </p:spPr>
        <p:txBody>
          <a:bodyPr anchor="ctr"/>
          <a:lstStyle/>
          <a:p>
            <a:pPr algn="ctr"/>
            <a:r>
              <a:rPr lang="zh-CN" altLang="en-US" sz="1200">
                <a:solidFill>
                  <a:srgbClr val="FFFFFF"/>
                </a:solidFill>
                <a:latin typeface="Verdana" pitchFamily="34" charset="0"/>
              </a:rPr>
              <a:t>分配收益权</a:t>
            </a:r>
          </a:p>
        </p:txBody>
      </p:sp>
      <p:sp>
        <p:nvSpPr>
          <p:cNvPr id="125962" name="右箭头 20"/>
          <p:cNvSpPr>
            <a:spLocks noChangeArrowheads="1"/>
          </p:cNvSpPr>
          <p:nvPr/>
        </p:nvSpPr>
        <p:spPr bwMode="auto">
          <a:xfrm>
            <a:off x="5214938" y="3571875"/>
            <a:ext cx="2000250" cy="571500"/>
          </a:xfrm>
          <a:prstGeom prst="rightArrow">
            <a:avLst>
              <a:gd name="adj1" fmla="val 50000"/>
              <a:gd name="adj2" fmla="val 50005"/>
            </a:avLst>
          </a:prstGeom>
          <a:solidFill>
            <a:schemeClr val="accent1"/>
          </a:solidFill>
          <a:ln w="25400" cmpd="sng">
            <a:solidFill>
              <a:srgbClr val="385D8A"/>
            </a:solidFill>
            <a:miter lim="800000"/>
            <a:headEnd/>
            <a:tailEnd/>
          </a:ln>
        </p:spPr>
        <p:txBody>
          <a:bodyPr anchor="ctr"/>
          <a:lstStyle/>
          <a:p>
            <a:pPr algn="ctr"/>
            <a:r>
              <a:rPr lang="zh-CN" altLang="en-US" sz="1200">
                <a:solidFill>
                  <a:srgbClr val="FFFFFF"/>
                </a:solidFill>
                <a:latin typeface="Verdana" pitchFamily="34" charset="0"/>
              </a:rPr>
              <a:t>发行</a:t>
            </a:r>
            <a:r>
              <a:rPr lang="en-US" sz="1200">
                <a:solidFill>
                  <a:srgbClr val="FFFFFF"/>
                </a:solidFill>
                <a:latin typeface="Verdana" pitchFamily="34" charset="0"/>
              </a:rPr>
              <a:t>ABS</a:t>
            </a:r>
            <a:endParaRPr lang="zh-CN" altLang="en-US" sz="1200">
              <a:solidFill>
                <a:srgbClr val="FFFFFF"/>
              </a:solidFill>
              <a:latin typeface="Verdana" pitchFamily="34" charset="0"/>
            </a:endParaRPr>
          </a:p>
        </p:txBody>
      </p:sp>
      <p:sp>
        <p:nvSpPr>
          <p:cNvPr id="125963" name="圆角矩形 22"/>
          <p:cNvSpPr>
            <a:spLocks noChangeArrowheads="1"/>
          </p:cNvSpPr>
          <p:nvPr/>
        </p:nvSpPr>
        <p:spPr bwMode="auto">
          <a:xfrm>
            <a:off x="3714750" y="1214438"/>
            <a:ext cx="1571625" cy="914400"/>
          </a:xfrm>
          <a:prstGeom prst="roundRect">
            <a:avLst>
              <a:gd name="adj" fmla="val 16667"/>
            </a:avLst>
          </a:prstGeom>
          <a:solidFill>
            <a:schemeClr val="accent1"/>
          </a:solidFill>
          <a:ln w="25400" cmpd="sng">
            <a:solidFill>
              <a:srgbClr val="385D8A"/>
            </a:solidFill>
            <a:round/>
            <a:headEnd/>
            <a:tailEnd/>
          </a:ln>
        </p:spPr>
        <p:txBody>
          <a:bodyPr anchor="ctr"/>
          <a:lstStyle/>
          <a:p>
            <a:pPr algn="ctr"/>
            <a:r>
              <a:rPr lang="zh-CN" altLang="en-US">
                <a:solidFill>
                  <a:srgbClr val="FFFFFF"/>
                </a:solidFill>
                <a:latin typeface="Verdana" pitchFamily="34" charset="0"/>
              </a:rPr>
              <a:t>计划管理人（证券公司、基金子公司）</a:t>
            </a:r>
          </a:p>
        </p:txBody>
      </p:sp>
      <p:sp>
        <p:nvSpPr>
          <p:cNvPr id="125964" name="下箭头 23"/>
          <p:cNvSpPr>
            <a:spLocks noChangeArrowheads="1"/>
          </p:cNvSpPr>
          <p:nvPr/>
        </p:nvSpPr>
        <p:spPr bwMode="auto">
          <a:xfrm>
            <a:off x="4286250" y="2143125"/>
            <a:ext cx="484188" cy="977900"/>
          </a:xfrm>
          <a:prstGeom prst="downArrow">
            <a:avLst>
              <a:gd name="adj1" fmla="val 50000"/>
              <a:gd name="adj2" fmla="val 49996"/>
            </a:avLst>
          </a:prstGeom>
          <a:solidFill>
            <a:schemeClr val="accent1"/>
          </a:solidFill>
          <a:ln w="25400" cmpd="sng">
            <a:solidFill>
              <a:srgbClr val="385D8A"/>
            </a:solidFill>
            <a:miter lim="800000"/>
            <a:headEnd/>
            <a:tailEnd/>
          </a:ln>
        </p:spPr>
        <p:txBody>
          <a:bodyPr anchor="ctr"/>
          <a:lstStyle/>
          <a:p>
            <a:pPr algn="ctr"/>
            <a:r>
              <a:rPr lang="zh-CN" altLang="en-US" sz="1200">
                <a:solidFill>
                  <a:srgbClr val="FFFFFF"/>
                </a:solidFill>
                <a:latin typeface="Verdana" pitchFamily="34" charset="0"/>
              </a:rPr>
              <a:t>设立管理</a:t>
            </a:r>
          </a:p>
        </p:txBody>
      </p:sp>
      <p:sp>
        <p:nvSpPr>
          <p:cNvPr id="125965" name="圆角矩形 24"/>
          <p:cNvSpPr>
            <a:spLocks noChangeArrowheads="1"/>
          </p:cNvSpPr>
          <p:nvPr/>
        </p:nvSpPr>
        <p:spPr bwMode="auto">
          <a:xfrm>
            <a:off x="6000750" y="1285875"/>
            <a:ext cx="1428750" cy="914400"/>
          </a:xfrm>
          <a:prstGeom prst="roundRect">
            <a:avLst>
              <a:gd name="adj" fmla="val 16667"/>
            </a:avLst>
          </a:prstGeom>
          <a:solidFill>
            <a:schemeClr val="accent1"/>
          </a:solidFill>
          <a:ln w="25400" cmpd="sng">
            <a:solidFill>
              <a:srgbClr val="385D8A"/>
            </a:solidFill>
            <a:round/>
            <a:headEnd/>
            <a:tailEnd/>
          </a:ln>
        </p:spPr>
        <p:txBody>
          <a:bodyPr anchor="ctr"/>
          <a:lstStyle/>
          <a:p>
            <a:pPr algn="ctr"/>
            <a:r>
              <a:rPr lang="zh-CN" altLang="en-US">
                <a:solidFill>
                  <a:srgbClr val="FFFFFF"/>
                </a:solidFill>
                <a:latin typeface="Verdana" pitchFamily="34" charset="0"/>
              </a:rPr>
              <a:t>证券托管人（商业银行或其他机构）</a:t>
            </a:r>
          </a:p>
        </p:txBody>
      </p:sp>
      <p:sp>
        <p:nvSpPr>
          <p:cNvPr id="125966" name="直角上箭头 25"/>
          <p:cNvSpPr>
            <a:spLocks noChangeArrowheads="1"/>
          </p:cNvSpPr>
          <p:nvPr/>
        </p:nvSpPr>
        <p:spPr bwMode="auto">
          <a:xfrm>
            <a:off x="5143500" y="2214563"/>
            <a:ext cx="1643063" cy="874712"/>
          </a:xfrm>
          <a:custGeom>
            <a:avLst/>
            <a:gdLst>
              <a:gd name="T0" fmla="*/ 1424385 w 1643063"/>
              <a:gd name="T1" fmla="*/ 0 h 874712"/>
              <a:gd name="T2" fmla="*/ 1205707 w 1643063"/>
              <a:gd name="T3" fmla="*/ 218678 h 874712"/>
              <a:gd name="T4" fmla="*/ 0 w 1643063"/>
              <a:gd name="T5" fmla="*/ 765373 h 874712"/>
              <a:gd name="T6" fmla="*/ 766862 w 1643063"/>
              <a:gd name="T7" fmla="*/ 874712 h 874712"/>
              <a:gd name="T8" fmla="*/ 1533724 w 1643063"/>
              <a:gd name="T9" fmla="*/ 546695 h 874712"/>
              <a:gd name="T10" fmla="*/ 1643063 w 1643063"/>
              <a:gd name="T11" fmla="*/ 218678 h 874712"/>
              <a:gd name="T12" fmla="*/ 17694720 60000 65536"/>
              <a:gd name="T13" fmla="*/ 11796480 60000 65536"/>
              <a:gd name="T14" fmla="*/ 11796480 60000 65536"/>
              <a:gd name="T15" fmla="*/ 5898240 60000 65536"/>
              <a:gd name="T16" fmla="*/ 0 60000 65536"/>
              <a:gd name="T17" fmla="*/ 0 60000 65536"/>
              <a:gd name="T18" fmla="*/ 0 w 1643063"/>
              <a:gd name="T19" fmla="*/ 656034 h 874712"/>
              <a:gd name="T20" fmla="*/ 1533724 w 1643063"/>
              <a:gd name="T21" fmla="*/ 874712 h 874712"/>
            </a:gdLst>
            <a:ahLst/>
            <a:cxnLst>
              <a:cxn ang="T12">
                <a:pos x="T0" y="T1"/>
              </a:cxn>
              <a:cxn ang="T13">
                <a:pos x="T2" y="T3"/>
              </a:cxn>
              <a:cxn ang="T14">
                <a:pos x="T4" y="T5"/>
              </a:cxn>
              <a:cxn ang="T15">
                <a:pos x="T6" y="T7"/>
              </a:cxn>
              <a:cxn ang="T16">
                <a:pos x="T8" y="T9"/>
              </a:cxn>
              <a:cxn ang="T17">
                <a:pos x="T10" y="T11"/>
              </a:cxn>
            </a:cxnLst>
            <a:rect l="T18" t="T19" r="T20" b="T21"/>
            <a:pathLst>
              <a:path w="1643063" h="874712">
                <a:moveTo>
                  <a:pt x="0" y="656034"/>
                </a:moveTo>
                <a:lnTo>
                  <a:pt x="1315046" y="656034"/>
                </a:lnTo>
                <a:lnTo>
                  <a:pt x="1315046" y="218678"/>
                </a:lnTo>
                <a:lnTo>
                  <a:pt x="1205707" y="218678"/>
                </a:lnTo>
                <a:lnTo>
                  <a:pt x="1424385" y="0"/>
                </a:lnTo>
                <a:lnTo>
                  <a:pt x="1643063" y="218678"/>
                </a:lnTo>
                <a:lnTo>
                  <a:pt x="1533724" y="218678"/>
                </a:lnTo>
                <a:lnTo>
                  <a:pt x="1533724" y="874712"/>
                </a:lnTo>
                <a:lnTo>
                  <a:pt x="0" y="874712"/>
                </a:lnTo>
                <a:close/>
              </a:path>
            </a:pathLst>
          </a:custGeom>
          <a:solidFill>
            <a:schemeClr val="accent1"/>
          </a:solidFill>
          <a:ln w="25400" cmpd="sng">
            <a:solidFill>
              <a:srgbClr val="385D8A"/>
            </a:solidFill>
            <a:miter lim="800000"/>
            <a:headEnd/>
            <a:tailEnd/>
          </a:ln>
        </p:spPr>
        <p:txBody>
          <a:bodyPr anchor="ctr"/>
          <a:lstStyle/>
          <a:p>
            <a:pPr algn="ctr"/>
            <a:r>
              <a:rPr lang="en-US" sz="1200">
                <a:solidFill>
                  <a:srgbClr val="FFFFFF"/>
                </a:solidFill>
                <a:latin typeface="Verdana" pitchFamily="34" charset="0"/>
              </a:rPr>
              <a:t>ABS</a:t>
            </a:r>
            <a:r>
              <a:rPr lang="zh-CN" altLang="en-US" sz="1200">
                <a:solidFill>
                  <a:srgbClr val="FFFFFF"/>
                </a:solidFill>
                <a:latin typeface="Verdana" pitchFamily="34" charset="0"/>
              </a:rPr>
              <a:t>托管</a:t>
            </a:r>
          </a:p>
        </p:txBody>
      </p:sp>
      <p:sp>
        <p:nvSpPr>
          <p:cNvPr id="125967" name="圆角矩形 28"/>
          <p:cNvSpPr>
            <a:spLocks noChangeArrowheads="1"/>
          </p:cNvSpPr>
          <p:nvPr/>
        </p:nvSpPr>
        <p:spPr bwMode="auto">
          <a:xfrm>
            <a:off x="3857625" y="5214938"/>
            <a:ext cx="1485900" cy="914400"/>
          </a:xfrm>
          <a:prstGeom prst="roundRect">
            <a:avLst>
              <a:gd name="adj" fmla="val 16667"/>
            </a:avLst>
          </a:prstGeom>
          <a:solidFill>
            <a:schemeClr val="accent1"/>
          </a:solidFill>
          <a:ln w="25400" cmpd="sng">
            <a:solidFill>
              <a:srgbClr val="385D8A"/>
            </a:solidFill>
            <a:round/>
            <a:headEnd/>
            <a:tailEnd/>
          </a:ln>
        </p:spPr>
        <p:txBody>
          <a:bodyPr anchor="ctr"/>
          <a:lstStyle/>
          <a:p>
            <a:pPr algn="ctr"/>
            <a:r>
              <a:rPr lang="zh-CN" altLang="en-US">
                <a:solidFill>
                  <a:srgbClr val="FFFFFF"/>
                </a:solidFill>
                <a:latin typeface="Verdana" pitchFamily="34" charset="0"/>
              </a:rPr>
              <a:t>评级机构</a:t>
            </a:r>
          </a:p>
        </p:txBody>
      </p:sp>
      <p:sp>
        <p:nvSpPr>
          <p:cNvPr id="125968" name="上箭头 29"/>
          <p:cNvSpPr>
            <a:spLocks noChangeArrowheads="1"/>
          </p:cNvSpPr>
          <p:nvPr/>
        </p:nvSpPr>
        <p:spPr bwMode="auto">
          <a:xfrm>
            <a:off x="4357688" y="4214813"/>
            <a:ext cx="484187" cy="977900"/>
          </a:xfrm>
          <a:prstGeom prst="upArrow">
            <a:avLst>
              <a:gd name="adj1" fmla="val 50000"/>
              <a:gd name="adj2" fmla="val 49996"/>
            </a:avLst>
          </a:prstGeom>
          <a:solidFill>
            <a:schemeClr val="accent1"/>
          </a:solidFill>
          <a:ln w="25400" cmpd="sng">
            <a:solidFill>
              <a:srgbClr val="385D8A"/>
            </a:solidFill>
            <a:miter lim="800000"/>
            <a:headEnd/>
            <a:tailEnd/>
          </a:ln>
        </p:spPr>
        <p:txBody>
          <a:bodyPr anchor="ctr"/>
          <a:lstStyle/>
          <a:p>
            <a:pPr algn="ctr"/>
            <a:r>
              <a:rPr lang="zh-CN" altLang="en-US">
                <a:solidFill>
                  <a:srgbClr val="FFFFFF"/>
                </a:solidFill>
                <a:latin typeface="Verdana" pitchFamily="34" charset="0"/>
              </a:rPr>
              <a:t>评级</a:t>
            </a:r>
          </a:p>
        </p:txBody>
      </p:sp>
      <p:sp>
        <p:nvSpPr>
          <p:cNvPr id="125969" name="圆角矩形 30"/>
          <p:cNvSpPr>
            <a:spLocks noChangeArrowheads="1"/>
          </p:cNvSpPr>
          <p:nvPr/>
        </p:nvSpPr>
        <p:spPr bwMode="auto">
          <a:xfrm>
            <a:off x="7000875" y="5286375"/>
            <a:ext cx="1428750" cy="914400"/>
          </a:xfrm>
          <a:prstGeom prst="roundRect">
            <a:avLst>
              <a:gd name="adj" fmla="val 16667"/>
            </a:avLst>
          </a:prstGeom>
          <a:solidFill>
            <a:schemeClr val="accent1"/>
          </a:solidFill>
          <a:ln w="25400" cmpd="sng">
            <a:solidFill>
              <a:srgbClr val="385D8A"/>
            </a:solidFill>
            <a:round/>
            <a:headEnd/>
            <a:tailEnd/>
          </a:ln>
        </p:spPr>
        <p:txBody>
          <a:bodyPr anchor="ctr"/>
          <a:lstStyle/>
          <a:p>
            <a:pPr algn="ctr"/>
            <a:r>
              <a:rPr lang="zh-CN" altLang="en-US">
                <a:solidFill>
                  <a:srgbClr val="FFFFFF"/>
                </a:solidFill>
                <a:latin typeface="Verdana" pitchFamily="34" charset="0"/>
              </a:rPr>
              <a:t>承销团</a:t>
            </a:r>
          </a:p>
        </p:txBody>
      </p:sp>
      <p:sp>
        <p:nvSpPr>
          <p:cNvPr id="125970" name="上箭头 31"/>
          <p:cNvSpPr>
            <a:spLocks noChangeArrowheads="1"/>
          </p:cNvSpPr>
          <p:nvPr/>
        </p:nvSpPr>
        <p:spPr bwMode="auto">
          <a:xfrm>
            <a:off x="7286625" y="4214813"/>
            <a:ext cx="928688" cy="1071562"/>
          </a:xfrm>
          <a:prstGeom prst="upArrow">
            <a:avLst>
              <a:gd name="adj1" fmla="val 50000"/>
              <a:gd name="adj2" fmla="val 50000"/>
            </a:avLst>
          </a:prstGeom>
          <a:solidFill>
            <a:schemeClr val="accent1"/>
          </a:solidFill>
          <a:ln w="25400" cmpd="sng">
            <a:solidFill>
              <a:srgbClr val="385D8A"/>
            </a:solidFill>
            <a:miter lim="800000"/>
            <a:headEnd/>
            <a:tailEnd/>
          </a:ln>
        </p:spPr>
        <p:txBody>
          <a:bodyPr anchor="ctr"/>
          <a:lstStyle/>
          <a:p>
            <a:pPr algn="ctr"/>
            <a:r>
              <a:rPr lang="zh-CN" altLang="en-US" sz="1200">
                <a:solidFill>
                  <a:srgbClr val="FFFFFF"/>
                </a:solidFill>
                <a:latin typeface="Verdana" pitchFamily="34" charset="0"/>
              </a:rPr>
              <a:t>销售</a:t>
            </a:r>
            <a:r>
              <a:rPr lang="en-US" sz="1200">
                <a:solidFill>
                  <a:srgbClr val="FFFFFF"/>
                </a:solidFill>
                <a:latin typeface="Verdana" pitchFamily="34" charset="0"/>
              </a:rPr>
              <a:t>ABS</a:t>
            </a:r>
            <a:endParaRPr lang="zh-CN" altLang="en-US" sz="1200">
              <a:solidFill>
                <a:srgbClr val="FFFFFF"/>
              </a:solidFill>
              <a:latin typeface="Verdana" pitchFamily="34" charset="0"/>
            </a:endParaRPr>
          </a:p>
        </p:txBody>
      </p:sp>
      <p:sp>
        <p:nvSpPr>
          <p:cNvPr id="125971" name="圆角矩形 32"/>
          <p:cNvSpPr>
            <a:spLocks noChangeArrowheads="1"/>
          </p:cNvSpPr>
          <p:nvPr/>
        </p:nvSpPr>
        <p:spPr bwMode="auto">
          <a:xfrm>
            <a:off x="214313" y="1143000"/>
            <a:ext cx="1857375" cy="914400"/>
          </a:xfrm>
          <a:prstGeom prst="roundRect">
            <a:avLst>
              <a:gd name="adj" fmla="val 16667"/>
            </a:avLst>
          </a:prstGeom>
          <a:solidFill>
            <a:schemeClr val="accent1"/>
          </a:solidFill>
          <a:ln w="25400" cmpd="sng">
            <a:solidFill>
              <a:srgbClr val="385D8A"/>
            </a:solidFill>
            <a:round/>
            <a:headEnd/>
            <a:tailEnd/>
          </a:ln>
        </p:spPr>
        <p:txBody>
          <a:bodyPr anchor="ctr"/>
          <a:lstStyle/>
          <a:p>
            <a:pPr algn="ctr"/>
            <a:r>
              <a:rPr lang="zh-CN" altLang="en-US">
                <a:solidFill>
                  <a:srgbClr val="FFFFFF"/>
                </a:solidFill>
                <a:latin typeface="Verdana" pitchFamily="34" charset="0"/>
              </a:rPr>
              <a:t>保理应收账款债务人（买方企业）</a:t>
            </a:r>
          </a:p>
        </p:txBody>
      </p:sp>
      <p:sp>
        <p:nvSpPr>
          <p:cNvPr id="125972" name="上箭头 33"/>
          <p:cNvSpPr>
            <a:spLocks noChangeArrowheads="1"/>
          </p:cNvSpPr>
          <p:nvPr/>
        </p:nvSpPr>
        <p:spPr bwMode="auto">
          <a:xfrm>
            <a:off x="571500" y="2071688"/>
            <a:ext cx="484188" cy="785812"/>
          </a:xfrm>
          <a:prstGeom prst="upArrow">
            <a:avLst>
              <a:gd name="adj1" fmla="val 50000"/>
              <a:gd name="adj2" fmla="val 50003"/>
            </a:avLst>
          </a:prstGeom>
          <a:solidFill>
            <a:schemeClr val="accent1"/>
          </a:solidFill>
          <a:ln w="25400" cmpd="sng">
            <a:solidFill>
              <a:srgbClr val="385D8A"/>
            </a:solidFill>
            <a:miter lim="800000"/>
            <a:headEnd/>
            <a:tailEnd/>
          </a:ln>
        </p:spPr>
        <p:txBody>
          <a:bodyPr anchor="ctr"/>
          <a:lstStyle/>
          <a:p>
            <a:pPr algn="ctr"/>
            <a:r>
              <a:rPr lang="zh-CN" altLang="en-US">
                <a:solidFill>
                  <a:srgbClr val="FFFFFF"/>
                </a:solidFill>
                <a:latin typeface="Verdana" pitchFamily="34" charset="0"/>
              </a:rPr>
              <a:t>债权</a:t>
            </a:r>
          </a:p>
        </p:txBody>
      </p:sp>
      <p:sp>
        <p:nvSpPr>
          <p:cNvPr id="125973" name="下箭头 34"/>
          <p:cNvSpPr>
            <a:spLocks noChangeArrowheads="1"/>
          </p:cNvSpPr>
          <p:nvPr/>
        </p:nvSpPr>
        <p:spPr bwMode="auto">
          <a:xfrm>
            <a:off x="1285875" y="2143125"/>
            <a:ext cx="484188" cy="785813"/>
          </a:xfrm>
          <a:prstGeom prst="downArrow">
            <a:avLst>
              <a:gd name="adj1" fmla="val 50000"/>
              <a:gd name="adj2" fmla="val 50003"/>
            </a:avLst>
          </a:prstGeom>
          <a:solidFill>
            <a:schemeClr val="accent1"/>
          </a:solidFill>
          <a:ln w="25400" cmpd="sng">
            <a:solidFill>
              <a:srgbClr val="385D8A"/>
            </a:solidFill>
            <a:miter lim="800000"/>
            <a:headEnd/>
            <a:tailEnd/>
          </a:ln>
        </p:spPr>
        <p:txBody>
          <a:bodyPr anchor="ctr"/>
          <a:lstStyle/>
          <a:p>
            <a:pPr algn="ctr"/>
            <a:r>
              <a:rPr lang="zh-CN" altLang="en-US">
                <a:solidFill>
                  <a:srgbClr val="FFFFFF"/>
                </a:solidFill>
                <a:latin typeface="Verdana" pitchFamily="34" charset="0"/>
              </a:rPr>
              <a:t>债务</a:t>
            </a:r>
          </a:p>
        </p:txBody>
      </p:sp>
      <p:sp>
        <p:nvSpPr>
          <p:cNvPr id="125974" name="上箭头标注 35"/>
          <p:cNvSpPr>
            <a:spLocks noChangeArrowheads="1"/>
          </p:cNvSpPr>
          <p:nvPr/>
        </p:nvSpPr>
        <p:spPr bwMode="auto">
          <a:xfrm rot="18914337">
            <a:off x="2659063" y="1612900"/>
            <a:ext cx="666750" cy="1333500"/>
          </a:xfrm>
          <a:prstGeom prst="upArrowCallout">
            <a:avLst>
              <a:gd name="adj1" fmla="val 25000"/>
              <a:gd name="adj2" fmla="val 25000"/>
              <a:gd name="adj3" fmla="val 25000"/>
              <a:gd name="adj4" fmla="val 64977"/>
            </a:avLst>
          </a:prstGeom>
          <a:solidFill>
            <a:schemeClr val="accent1"/>
          </a:solidFill>
          <a:ln w="25400" cmpd="sng">
            <a:solidFill>
              <a:srgbClr val="385D8A"/>
            </a:solidFill>
            <a:miter lim="800000"/>
            <a:headEnd/>
            <a:tailEnd/>
          </a:ln>
        </p:spPr>
        <p:txBody>
          <a:bodyPr anchor="ctr"/>
          <a:lstStyle/>
          <a:p>
            <a:pPr algn="ctr"/>
            <a:r>
              <a:rPr lang="zh-CN" altLang="en-US">
                <a:solidFill>
                  <a:srgbClr val="FFFFFF"/>
                </a:solidFill>
                <a:latin typeface="Verdana" pitchFamily="34" charset="0"/>
              </a:rPr>
              <a:t>债权债务关系</a:t>
            </a:r>
          </a:p>
        </p:txBody>
      </p:sp>
      <p:sp>
        <p:nvSpPr>
          <p:cNvPr id="125975" name="下箭头标注 37"/>
          <p:cNvSpPr>
            <a:spLocks noChangeArrowheads="1"/>
          </p:cNvSpPr>
          <p:nvPr/>
        </p:nvSpPr>
        <p:spPr bwMode="auto">
          <a:xfrm rot="18892775">
            <a:off x="5871369" y="4347369"/>
            <a:ext cx="760412" cy="1162050"/>
          </a:xfrm>
          <a:prstGeom prst="downArrowCallout">
            <a:avLst>
              <a:gd name="adj1" fmla="val 25000"/>
              <a:gd name="adj2" fmla="val 25000"/>
              <a:gd name="adj3" fmla="val 25003"/>
              <a:gd name="adj4" fmla="val 64977"/>
            </a:avLst>
          </a:prstGeom>
          <a:solidFill>
            <a:schemeClr val="accent1"/>
          </a:solidFill>
          <a:ln w="25400" cmpd="sng">
            <a:solidFill>
              <a:srgbClr val="385D8A"/>
            </a:solidFill>
            <a:miter lim="800000"/>
            <a:headEnd/>
            <a:tailEnd/>
          </a:ln>
        </p:spPr>
        <p:txBody>
          <a:bodyPr anchor="ctr"/>
          <a:lstStyle/>
          <a:p>
            <a:pPr algn="ctr"/>
            <a:r>
              <a:rPr lang="zh-CN" altLang="en-US">
                <a:solidFill>
                  <a:srgbClr val="FFFFFF"/>
                </a:solidFill>
                <a:latin typeface="Verdana" pitchFamily="34" charset="0"/>
              </a:rPr>
              <a:t>委托销售</a:t>
            </a:r>
            <a:r>
              <a:rPr lang="en-US">
                <a:solidFill>
                  <a:srgbClr val="FFFFFF"/>
                </a:solidFill>
                <a:latin typeface="Verdana" pitchFamily="34" charset="0"/>
              </a:rPr>
              <a:t>ABS</a:t>
            </a:r>
            <a:endParaRPr lang="zh-CN" altLang="en-US">
              <a:solidFill>
                <a:srgbClr val="FFFFFF"/>
              </a:solidFill>
              <a:latin typeface="Verdana" pitchFamily="34" charset="0"/>
            </a:endParaRPr>
          </a:p>
        </p:txBody>
      </p:sp>
      <p:sp>
        <p:nvSpPr>
          <p:cNvPr id="125976" name="圆角矩形 38"/>
          <p:cNvSpPr>
            <a:spLocks noChangeArrowheads="1"/>
          </p:cNvSpPr>
          <p:nvPr/>
        </p:nvSpPr>
        <p:spPr bwMode="auto">
          <a:xfrm>
            <a:off x="285750" y="5143500"/>
            <a:ext cx="1714500" cy="1000125"/>
          </a:xfrm>
          <a:prstGeom prst="roundRect">
            <a:avLst>
              <a:gd name="adj" fmla="val 16667"/>
            </a:avLst>
          </a:prstGeom>
          <a:solidFill>
            <a:schemeClr val="accent1"/>
          </a:solidFill>
          <a:ln w="25400" cmpd="sng">
            <a:solidFill>
              <a:srgbClr val="385D8A"/>
            </a:solidFill>
            <a:round/>
            <a:headEnd/>
            <a:tailEnd/>
          </a:ln>
        </p:spPr>
        <p:txBody>
          <a:bodyPr anchor="ctr"/>
          <a:lstStyle/>
          <a:p>
            <a:pPr algn="ctr"/>
            <a:r>
              <a:rPr lang="zh-CN" altLang="en-US">
                <a:solidFill>
                  <a:srgbClr val="FFFFFF"/>
                </a:solidFill>
                <a:latin typeface="Verdana" pitchFamily="34" charset="0"/>
              </a:rPr>
              <a:t>债权人（卖方企业）</a:t>
            </a:r>
          </a:p>
        </p:txBody>
      </p:sp>
      <p:sp>
        <p:nvSpPr>
          <p:cNvPr id="125977" name="下箭头 41"/>
          <p:cNvSpPr>
            <a:spLocks noChangeArrowheads="1"/>
          </p:cNvSpPr>
          <p:nvPr/>
        </p:nvSpPr>
        <p:spPr bwMode="auto">
          <a:xfrm>
            <a:off x="1285875" y="4143375"/>
            <a:ext cx="484188" cy="977900"/>
          </a:xfrm>
          <a:prstGeom prst="downArrow">
            <a:avLst>
              <a:gd name="adj1" fmla="val 50000"/>
              <a:gd name="adj2" fmla="val 49996"/>
            </a:avLst>
          </a:prstGeom>
          <a:solidFill>
            <a:schemeClr val="accent1"/>
          </a:solidFill>
          <a:ln w="25400" cmpd="sng">
            <a:solidFill>
              <a:srgbClr val="385D8A"/>
            </a:solidFill>
            <a:miter lim="800000"/>
            <a:headEnd/>
            <a:tailEnd/>
          </a:ln>
        </p:spPr>
        <p:txBody>
          <a:bodyPr anchor="ctr"/>
          <a:lstStyle/>
          <a:p>
            <a:pPr algn="ctr"/>
            <a:r>
              <a:rPr lang="zh-CN" altLang="en-US" sz="1200">
                <a:solidFill>
                  <a:srgbClr val="FFFFFF"/>
                </a:solidFill>
                <a:latin typeface="Verdana" pitchFamily="34" charset="0"/>
              </a:rPr>
              <a:t>保理预付款</a:t>
            </a:r>
          </a:p>
        </p:txBody>
      </p:sp>
      <p:sp>
        <p:nvSpPr>
          <p:cNvPr id="125978" name="上箭头 42"/>
          <p:cNvSpPr>
            <a:spLocks noChangeArrowheads="1"/>
          </p:cNvSpPr>
          <p:nvPr/>
        </p:nvSpPr>
        <p:spPr bwMode="auto">
          <a:xfrm>
            <a:off x="500063" y="4071938"/>
            <a:ext cx="484187" cy="977900"/>
          </a:xfrm>
          <a:prstGeom prst="upArrow">
            <a:avLst>
              <a:gd name="adj1" fmla="val 50000"/>
              <a:gd name="adj2" fmla="val 49996"/>
            </a:avLst>
          </a:prstGeom>
          <a:solidFill>
            <a:schemeClr val="accent1"/>
          </a:solidFill>
          <a:ln w="25400" cmpd="sng">
            <a:solidFill>
              <a:srgbClr val="385D8A"/>
            </a:solidFill>
            <a:miter lim="800000"/>
            <a:headEnd/>
            <a:tailEnd/>
          </a:ln>
        </p:spPr>
        <p:txBody>
          <a:bodyPr anchor="ctr"/>
          <a:lstStyle/>
          <a:p>
            <a:pPr algn="ctr"/>
            <a:r>
              <a:rPr lang="zh-CN" altLang="en-US" sz="1200">
                <a:solidFill>
                  <a:srgbClr val="FFFFFF"/>
                </a:solidFill>
                <a:latin typeface="Verdana" pitchFamily="34" charset="0"/>
              </a:rPr>
              <a:t>债权转让</a:t>
            </a:r>
          </a:p>
        </p:txBody>
      </p:sp>
      <p:sp>
        <p:nvSpPr>
          <p:cNvPr id="125979" name="Text Box 7"/>
          <p:cNvSpPr txBox="1">
            <a:spLocks noChangeArrowheads="1"/>
          </p:cNvSpPr>
          <p:nvPr/>
        </p:nvSpPr>
        <p:spPr bwMode="auto">
          <a:xfrm>
            <a:off x="642938" y="642938"/>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内容占位符 2"/>
          <p:cNvSpPr>
            <a:spLocks noGrp="1"/>
          </p:cNvSpPr>
          <p:nvPr>
            <p:ph idx="4294967295"/>
          </p:nvPr>
        </p:nvSpPr>
        <p:spPr>
          <a:xfrm>
            <a:off x="251520" y="2852936"/>
            <a:ext cx="8153400" cy="1224136"/>
          </a:xfrm>
        </p:spPr>
        <p:txBody>
          <a:bodyPr/>
          <a:lstStyle/>
          <a:p>
            <a:pPr eaLnBrk="1" hangingPunct="1">
              <a:buFont typeface="Wingdings" pitchFamily="2" charset="2"/>
              <a:buNone/>
            </a:pPr>
            <a:r>
              <a:rPr lang="zh-CN" dirty="0">
                <a:solidFill>
                  <a:schemeClr val="tx1"/>
                </a:solidFill>
                <a:latin typeface="楷体" pitchFamily="1" charset="-122"/>
                <a:ea typeface="微软雅黑" pitchFamily="34" charset="-122"/>
              </a:rPr>
              <a:t>三、保理资产证券化操作主要问题及风险防范措施</a:t>
            </a:r>
          </a:p>
        </p:txBody>
      </p:sp>
      <p:sp>
        <p:nvSpPr>
          <p:cNvPr id="126979" name="Text Box 7"/>
          <p:cNvSpPr txBox="1">
            <a:spLocks noChangeArrowheads="1"/>
          </p:cNvSpPr>
          <p:nvPr/>
        </p:nvSpPr>
        <p:spPr bwMode="auto">
          <a:xfrm>
            <a:off x="642938" y="642938"/>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14313" y="1285875"/>
            <a:ext cx="8501062" cy="517525"/>
          </a:xfrm>
          <a:prstGeom prst="rect">
            <a:avLst/>
          </a:prstGeom>
          <a:noFill/>
          <a:ln w="9525">
            <a:noFill/>
            <a:miter lim="800000"/>
            <a:headEnd/>
            <a:tailEnd/>
          </a:ln>
        </p:spPr>
        <p:txBody>
          <a:bodyPr>
            <a:spAutoFit/>
          </a:bodyPr>
          <a:lstStyle/>
          <a:p>
            <a:pPr algn="ctr"/>
            <a:r>
              <a:rPr lang="zh-CN" altLang="en-US" sz="2800" b="1">
                <a:latin typeface="楷体_GB2312" pitchFamily="49" charset="-122"/>
                <a:ea typeface="微软雅黑" pitchFamily="34" charset="-122"/>
              </a:rPr>
              <a:t>讲座提纲</a:t>
            </a:r>
          </a:p>
        </p:txBody>
      </p:sp>
      <p:sp>
        <p:nvSpPr>
          <p:cNvPr id="24579" name="Rectangle 3"/>
          <p:cNvSpPr>
            <a:spLocks noGrp="1" noChangeArrowheads="1"/>
          </p:cNvSpPr>
          <p:nvPr/>
        </p:nvSpPr>
        <p:spPr bwMode="auto">
          <a:xfrm>
            <a:off x="214313" y="2428875"/>
            <a:ext cx="8218487" cy="5113338"/>
          </a:xfrm>
          <a:prstGeom prst="rect">
            <a:avLst/>
          </a:prstGeom>
          <a:noFill/>
          <a:ln w="9525">
            <a:noFill/>
            <a:miter lim="800000"/>
            <a:headEnd/>
            <a:tailEnd/>
          </a:ln>
        </p:spPr>
        <p:txBody>
          <a:bodyPr/>
          <a:lstStyle/>
          <a:p>
            <a:pPr marL="342900" indent="-342900">
              <a:lnSpc>
                <a:spcPct val="150000"/>
              </a:lnSpc>
              <a:spcBef>
                <a:spcPct val="20000"/>
              </a:spcBef>
              <a:buClr>
                <a:schemeClr val="hlink"/>
              </a:buClr>
              <a:buFont typeface="Wingdings" pitchFamily="2" charset="2"/>
              <a:buNone/>
            </a:pPr>
            <a:r>
              <a:rPr lang="zh-CN" altLang="en-US" sz="2000" dirty="0">
                <a:latin typeface="微软雅黑" pitchFamily="34" charset="-122"/>
                <a:ea typeface="微软雅黑" pitchFamily="34" charset="-122"/>
              </a:rPr>
              <a:t>一、商业保理的行业发展现状</a:t>
            </a:r>
          </a:p>
          <a:p>
            <a:pPr marL="342900" indent="-342900">
              <a:lnSpc>
                <a:spcPct val="150000"/>
              </a:lnSpc>
              <a:spcBef>
                <a:spcPct val="20000"/>
              </a:spcBef>
              <a:buClr>
                <a:schemeClr val="hlink"/>
              </a:buClr>
              <a:buFont typeface="Wingdings" pitchFamily="2" charset="2"/>
              <a:buNone/>
            </a:pPr>
            <a:r>
              <a:rPr lang="zh-CN" altLang="en-US" sz="2000" dirty="0">
                <a:latin typeface="微软雅黑" pitchFamily="34" charset="-122"/>
                <a:ea typeface="微软雅黑" pitchFamily="34" charset="-122"/>
              </a:rPr>
              <a:t>二、商业保理的核心价值</a:t>
            </a:r>
            <a:r>
              <a:rPr lang="zh-CN" altLang="en-US" sz="2000" dirty="0" smtClean="0">
                <a:latin typeface="微软雅黑" pitchFamily="34" charset="-122"/>
                <a:ea typeface="微软雅黑" pitchFamily="34" charset="-122"/>
              </a:rPr>
              <a:t>及其应用</a:t>
            </a:r>
            <a:endParaRPr lang="zh-CN" altLang="en-US" sz="2000" dirty="0">
              <a:latin typeface="微软雅黑" pitchFamily="34" charset="-122"/>
              <a:ea typeface="微软雅黑" pitchFamily="34" charset="-122"/>
            </a:endParaRPr>
          </a:p>
          <a:p>
            <a:pPr marL="342900" indent="-342900">
              <a:lnSpc>
                <a:spcPct val="150000"/>
              </a:lnSpc>
              <a:spcBef>
                <a:spcPct val="20000"/>
              </a:spcBef>
              <a:buClr>
                <a:schemeClr val="hlink"/>
              </a:buClr>
              <a:buFont typeface="Wingdings" pitchFamily="2" charset="2"/>
              <a:buNone/>
            </a:pPr>
            <a:r>
              <a:rPr lang="zh-CN" altLang="en-US" sz="2000" dirty="0">
                <a:latin typeface="微软雅黑" pitchFamily="34" charset="-122"/>
                <a:ea typeface="微软雅黑" pitchFamily="34" charset="-122"/>
              </a:rPr>
              <a:t>三、商业保理的主要法律风险及防范措施</a:t>
            </a:r>
          </a:p>
          <a:p>
            <a:pPr marL="342900" indent="-342900">
              <a:lnSpc>
                <a:spcPct val="150000"/>
              </a:lnSpc>
              <a:spcBef>
                <a:spcPct val="20000"/>
              </a:spcBef>
              <a:buClr>
                <a:schemeClr val="hlink"/>
              </a:buClr>
              <a:buFont typeface="Wingdings" pitchFamily="2" charset="2"/>
              <a:buNone/>
            </a:pPr>
            <a:r>
              <a:rPr lang="zh-CN" altLang="en-US" sz="2000" dirty="0">
                <a:latin typeface="微软雅黑" pitchFamily="34" charset="-122"/>
                <a:ea typeface="微软雅黑" pitchFamily="34" charset="-122"/>
              </a:rPr>
              <a:t>四</a:t>
            </a:r>
            <a:r>
              <a:rPr lang="zh-CN" altLang="en-US" sz="2000" dirty="0" smtClean="0">
                <a:latin typeface="微软雅黑" pitchFamily="34" charset="-122"/>
                <a:ea typeface="微软雅黑" pitchFamily="34" charset="-122"/>
              </a:rPr>
              <a:t>、保理资产证券化的主要法律依据及交易结构</a:t>
            </a:r>
            <a:endParaRPr lang="zh-CN" altLang="en-US" sz="2000" dirty="0">
              <a:latin typeface="微软雅黑" pitchFamily="34" charset="-122"/>
              <a:ea typeface="微软雅黑" pitchFamily="34" charset="-122"/>
            </a:endParaRPr>
          </a:p>
        </p:txBody>
      </p:sp>
      <p:sp>
        <p:nvSpPr>
          <p:cNvPr id="24580"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内容占位符 2"/>
          <p:cNvSpPr>
            <a:spLocks noGrp="1"/>
          </p:cNvSpPr>
          <p:nvPr>
            <p:ph idx="4294967295"/>
          </p:nvPr>
        </p:nvSpPr>
        <p:spPr>
          <a:xfrm>
            <a:off x="251520" y="2636912"/>
            <a:ext cx="8473380" cy="1224136"/>
          </a:xfrm>
        </p:spPr>
        <p:txBody>
          <a:bodyPr/>
          <a:lstStyle/>
          <a:p>
            <a:pPr eaLnBrk="1" hangingPunct="1">
              <a:lnSpc>
                <a:spcPct val="125000"/>
              </a:lnSpc>
              <a:buFont typeface="Wingdings" pitchFamily="2" charset="2"/>
              <a:buNone/>
            </a:pPr>
            <a:r>
              <a:rPr lang="en-US" altLang="zh-CN" sz="2400" dirty="0" smtClean="0">
                <a:solidFill>
                  <a:schemeClr val="tx1"/>
                </a:solidFill>
                <a:latin typeface="楷体" pitchFamily="1" charset="-122"/>
                <a:ea typeface="微软雅黑" pitchFamily="34" charset="-122"/>
              </a:rPr>
              <a:t>  </a:t>
            </a:r>
            <a:r>
              <a:rPr lang="zh-CN" sz="2400" dirty="0" smtClean="0">
                <a:solidFill>
                  <a:schemeClr val="tx1"/>
                </a:solidFill>
                <a:latin typeface="楷体" pitchFamily="1" charset="-122"/>
                <a:ea typeface="微软雅黑" pitchFamily="34" charset="-122"/>
              </a:rPr>
              <a:t>（</a:t>
            </a:r>
            <a:r>
              <a:rPr lang="zh-CN" sz="2400" dirty="0">
                <a:solidFill>
                  <a:schemeClr val="tx1"/>
                </a:solidFill>
                <a:latin typeface="楷体" pitchFamily="1" charset="-122"/>
                <a:ea typeface="微软雅黑" pitchFamily="34" charset="-122"/>
              </a:rPr>
              <a:t>一</a:t>
            </a:r>
            <a:r>
              <a:rPr lang="zh-CN" sz="2400" dirty="0" smtClean="0">
                <a:solidFill>
                  <a:schemeClr val="tx1"/>
                </a:solidFill>
                <a:latin typeface="楷体" pitchFamily="1" charset="-122"/>
                <a:ea typeface="微软雅黑" pitchFamily="34" charset="-122"/>
              </a:rPr>
              <a:t>）所有</a:t>
            </a:r>
            <a:r>
              <a:rPr lang="zh-CN" sz="2400" dirty="0">
                <a:solidFill>
                  <a:schemeClr val="tx1"/>
                </a:solidFill>
                <a:latin typeface="楷体" pitchFamily="1" charset="-122"/>
                <a:ea typeface="微软雅黑" pitchFamily="34" charset="-122"/>
              </a:rPr>
              <a:t>保理公司的应收账款都适合做资产证券化么？证券公司及基金子公司应选哪些基础资产来做证券化？</a:t>
            </a:r>
          </a:p>
        </p:txBody>
      </p:sp>
      <p:sp>
        <p:nvSpPr>
          <p:cNvPr id="128003" name="Text Box 7"/>
          <p:cNvSpPr txBox="1">
            <a:spLocks noChangeArrowheads="1"/>
          </p:cNvSpPr>
          <p:nvPr/>
        </p:nvSpPr>
        <p:spPr bwMode="auto">
          <a:xfrm>
            <a:off x="642938" y="642938"/>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内容占位符 2"/>
          <p:cNvSpPr>
            <a:spLocks noGrp="1"/>
          </p:cNvSpPr>
          <p:nvPr>
            <p:ph idx="4294967295"/>
          </p:nvPr>
        </p:nvSpPr>
        <p:spPr>
          <a:xfrm>
            <a:off x="395536" y="1340768"/>
            <a:ext cx="8291264" cy="4785395"/>
          </a:xfrm>
        </p:spPr>
        <p:txBody>
          <a:bodyPr/>
          <a:lstStyle/>
          <a:p>
            <a:pPr marL="0" indent="0" eaLnBrk="1" hangingPunct="1">
              <a:lnSpc>
                <a:spcPct val="150000"/>
              </a:lnSpc>
              <a:buNone/>
            </a:pPr>
            <a:r>
              <a:rPr lang="zh-CN" altLang="en-US" sz="1600" b="0" dirty="0" smtClean="0">
                <a:solidFill>
                  <a:schemeClr val="tx1"/>
                </a:solidFill>
                <a:latin typeface="微软雅黑" pitchFamily="34" charset="-122"/>
                <a:ea typeface="微软雅黑" pitchFamily="34" charset="-122"/>
              </a:rPr>
              <a:t>      根据</a:t>
            </a:r>
            <a:r>
              <a:rPr lang="en-US" sz="1600" b="0" dirty="0">
                <a:solidFill>
                  <a:schemeClr val="tx1"/>
                </a:solidFill>
                <a:latin typeface="微软雅黑" pitchFamily="34" charset="-122"/>
                <a:ea typeface="微软雅黑" pitchFamily="34" charset="-122"/>
              </a:rPr>
              <a:t>《</a:t>
            </a:r>
            <a:r>
              <a:rPr lang="zh-CN" altLang="en-US" sz="1600" b="0" dirty="0">
                <a:solidFill>
                  <a:schemeClr val="tx1"/>
                </a:solidFill>
                <a:latin typeface="微软雅黑" pitchFamily="34" charset="-122"/>
                <a:ea typeface="微软雅黑" pitchFamily="34" charset="-122"/>
              </a:rPr>
              <a:t>资产证券化业务管理规定</a:t>
            </a:r>
            <a:r>
              <a:rPr lang="en-US" sz="1600" b="0" dirty="0">
                <a:solidFill>
                  <a:schemeClr val="tx1"/>
                </a:solidFill>
                <a:latin typeface="微软雅黑" pitchFamily="34" charset="-122"/>
                <a:ea typeface="微软雅黑" pitchFamily="34" charset="-122"/>
              </a:rPr>
              <a:t>》</a:t>
            </a:r>
            <a:r>
              <a:rPr lang="zh-CN" altLang="en-US" sz="1600" b="0" dirty="0">
                <a:solidFill>
                  <a:schemeClr val="tx1"/>
                </a:solidFill>
                <a:latin typeface="微软雅黑" pitchFamily="34" charset="-122"/>
                <a:ea typeface="微软雅黑" pitchFamily="34" charset="-122"/>
              </a:rPr>
              <a:t>第三条“本规定所称基础资产，是指符合法律法规规定，权属明确，可以产生独立、可预测的现金流且可特定化的财产权利或者财产。基础资产可以是单项财产权利或者财产，也可以是多项财产权利或者财产构成的资产组合。”</a:t>
            </a:r>
            <a:endParaRPr lang="en-US" sz="1600" b="0" dirty="0">
              <a:solidFill>
                <a:schemeClr val="tx1"/>
              </a:solidFill>
              <a:latin typeface="微软雅黑" pitchFamily="34" charset="-122"/>
              <a:ea typeface="微软雅黑" pitchFamily="34" charset="-122"/>
            </a:endParaRPr>
          </a:p>
          <a:p>
            <a:pPr eaLnBrk="1" hangingPunct="1">
              <a:lnSpc>
                <a:spcPct val="150000"/>
              </a:lnSpc>
            </a:pPr>
            <a:r>
              <a:rPr lang="zh-CN" altLang="en-US" sz="1600" b="0" dirty="0">
                <a:solidFill>
                  <a:schemeClr val="tx1"/>
                </a:solidFill>
                <a:latin typeface="微软雅黑" pitchFamily="34" charset="-122"/>
                <a:ea typeface="微软雅黑" pitchFamily="34" charset="-122"/>
              </a:rPr>
              <a:t>财产权利（列举式）</a:t>
            </a:r>
          </a:p>
          <a:p>
            <a:pPr eaLnBrk="1" hangingPunct="1">
              <a:lnSpc>
                <a:spcPct val="150000"/>
              </a:lnSpc>
              <a:buFont typeface="Wingdings" pitchFamily="2" charset="2"/>
              <a:buChar char="Ø"/>
            </a:pPr>
            <a:r>
              <a:rPr lang="zh-CN" altLang="en-US" sz="1600" b="0" dirty="0">
                <a:solidFill>
                  <a:schemeClr val="tx1"/>
                </a:solidFill>
                <a:latin typeface="微软雅黑" pitchFamily="34" charset="-122"/>
                <a:ea typeface="微软雅黑" pitchFamily="34" charset="-122"/>
              </a:rPr>
              <a:t>企业应收账款</a:t>
            </a:r>
          </a:p>
          <a:p>
            <a:pPr eaLnBrk="1" hangingPunct="1">
              <a:lnSpc>
                <a:spcPct val="150000"/>
              </a:lnSpc>
              <a:buFont typeface="Wingdings" pitchFamily="2" charset="2"/>
              <a:buChar char="Ø"/>
            </a:pPr>
            <a:r>
              <a:rPr lang="zh-CN" altLang="en-US" sz="1600" b="0" dirty="0">
                <a:solidFill>
                  <a:schemeClr val="tx1"/>
                </a:solidFill>
                <a:latin typeface="微软雅黑" pitchFamily="34" charset="-122"/>
                <a:ea typeface="微软雅黑" pitchFamily="34" charset="-122"/>
              </a:rPr>
              <a:t>租赁债权</a:t>
            </a:r>
          </a:p>
          <a:p>
            <a:pPr eaLnBrk="1" hangingPunct="1">
              <a:lnSpc>
                <a:spcPct val="150000"/>
              </a:lnSpc>
              <a:buFont typeface="Wingdings" pitchFamily="2" charset="2"/>
              <a:buChar char="Ø"/>
            </a:pPr>
            <a:r>
              <a:rPr lang="zh-CN" altLang="en-US" sz="1600" b="0" dirty="0">
                <a:solidFill>
                  <a:schemeClr val="tx1"/>
                </a:solidFill>
                <a:latin typeface="微软雅黑" pitchFamily="34" charset="-122"/>
                <a:ea typeface="微软雅黑" pitchFamily="34" charset="-122"/>
              </a:rPr>
              <a:t>信贷资产</a:t>
            </a:r>
          </a:p>
          <a:p>
            <a:pPr eaLnBrk="1" hangingPunct="1">
              <a:lnSpc>
                <a:spcPct val="150000"/>
              </a:lnSpc>
              <a:buFont typeface="Wingdings" pitchFamily="2" charset="2"/>
              <a:buChar char="Ø"/>
            </a:pPr>
            <a:r>
              <a:rPr lang="zh-CN" altLang="en-US" sz="1600" b="0" dirty="0">
                <a:solidFill>
                  <a:schemeClr val="tx1"/>
                </a:solidFill>
                <a:latin typeface="微软雅黑" pitchFamily="34" charset="-122"/>
                <a:ea typeface="微软雅黑" pitchFamily="34" charset="-122"/>
              </a:rPr>
              <a:t>信托收益权</a:t>
            </a:r>
          </a:p>
          <a:p>
            <a:pPr eaLnBrk="1" hangingPunct="1">
              <a:lnSpc>
                <a:spcPct val="150000"/>
              </a:lnSpc>
              <a:buFont typeface="Wingdings" pitchFamily="2" charset="2"/>
              <a:buChar char="Ø"/>
            </a:pPr>
            <a:r>
              <a:rPr lang="zh-CN" altLang="en-US" sz="1600" b="0" dirty="0">
                <a:solidFill>
                  <a:schemeClr val="tx1"/>
                </a:solidFill>
                <a:latin typeface="微软雅黑" pitchFamily="34" charset="-122"/>
                <a:ea typeface="微软雅黑" pitchFamily="34" charset="-122"/>
              </a:rPr>
              <a:t> 基础设施、商业物业等不动产财产</a:t>
            </a:r>
            <a:endParaRPr lang="en-US" sz="1600" b="0" dirty="0">
              <a:solidFill>
                <a:schemeClr val="tx1"/>
              </a:solidFill>
              <a:latin typeface="微软雅黑" pitchFamily="34" charset="-122"/>
              <a:ea typeface="微软雅黑" pitchFamily="34" charset="-122"/>
            </a:endParaRPr>
          </a:p>
          <a:p>
            <a:pPr eaLnBrk="1" hangingPunct="1">
              <a:lnSpc>
                <a:spcPct val="150000"/>
              </a:lnSpc>
              <a:buFont typeface="Wingdings" pitchFamily="2" charset="2"/>
              <a:buChar char="Ø"/>
            </a:pPr>
            <a:r>
              <a:rPr lang="zh-CN" altLang="en-US" sz="1600" b="0" dirty="0">
                <a:solidFill>
                  <a:schemeClr val="tx1"/>
                </a:solidFill>
                <a:latin typeface="微软雅黑" pitchFamily="34" charset="-122"/>
                <a:ea typeface="微软雅黑" pitchFamily="34" charset="-122"/>
              </a:rPr>
              <a:t> 不动产收益权</a:t>
            </a:r>
          </a:p>
          <a:p>
            <a:pPr eaLnBrk="1" hangingPunct="1">
              <a:lnSpc>
                <a:spcPct val="150000"/>
              </a:lnSpc>
              <a:buFont typeface="Wingdings" pitchFamily="2" charset="2"/>
              <a:buChar char="Ø"/>
            </a:pPr>
            <a:r>
              <a:rPr lang="zh-CN" altLang="en-US" sz="1600" b="0" dirty="0">
                <a:solidFill>
                  <a:schemeClr val="tx1"/>
                </a:solidFill>
                <a:latin typeface="微软雅黑" pitchFamily="34" charset="-122"/>
                <a:ea typeface="微软雅黑" pitchFamily="34" charset="-122"/>
              </a:rPr>
              <a:t> 中国证监会认可的其他财产或财产权利</a:t>
            </a:r>
            <a:endParaRPr lang="zh-CN" altLang="en-US" sz="1600" dirty="0">
              <a:ea typeface="宋体" pitchFamily="2" charset="-122"/>
            </a:endParaRPr>
          </a:p>
        </p:txBody>
      </p:sp>
      <p:sp>
        <p:nvSpPr>
          <p:cNvPr id="129027" name="Text Box 7"/>
          <p:cNvSpPr txBox="1">
            <a:spLocks noChangeArrowheads="1"/>
          </p:cNvSpPr>
          <p:nvPr/>
        </p:nvSpPr>
        <p:spPr bwMode="auto">
          <a:xfrm>
            <a:off x="642938" y="642938"/>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内容占位符 2"/>
          <p:cNvSpPr>
            <a:spLocks noGrp="1"/>
          </p:cNvSpPr>
          <p:nvPr>
            <p:ph idx="4294967295"/>
          </p:nvPr>
        </p:nvSpPr>
        <p:spPr>
          <a:xfrm>
            <a:off x="107504" y="1285875"/>
            <a:ext cx="8928992" cy="4840288"/>
          </a:xfrm>
        </p:spPr>
        <p:txBody>
          <a:bodyPr/>
          <a:lstStyle/>
          <a:p>
            <a:pPr eaLnBrk="1" hangingPunct="1">
              <a:lnSpc>
                <a:spcPct val="150000"/>
              </a:lnSpc>
              <a:buFont typeface="Wingdings" pitchFamily="2" charset="2"/>
              <a:buNone/>
            </a:pPr>
            <a:r>
              <a:rPr lang="zh-CN" altLang="en-US" sz="1600" b="0" dirty="0">
                <a:solidFill>
                  <a:schemeClr val="tx1"/>
                </a:solidFill>
                <a:latin typeface="微软雅黑" pitchFamily="34" charset="-122"/>
                <a:ea typeface="微软雅黑" pitchFamily="34" charset="-122"/>
              </a:rPr>
              <a:t>第一、作为基础资产的应收账款必须是</a:t>
            </a:r>
            <a:r>
              <a:rPr lang="zh-CN" altLang="en-US" sz="1600" b="0" dirty="0">
                <a:solidFill>
                  <a:srgbClr val="FF0000"/>
                </a:solidFill>
                <a:latin typeface="微软雅黑" pitchFamily="34" charset="-122"/>
                <a:ea typeface="微软雅黑" pitchFamily="34" charset="-122"/>
              </a:rPr>
              <a:t>合法且真实存在</a:t>
            </a:r>
            <a:r>
              <a:rPr lang="zh-CN" altLang="en-US" sz="1600" b="0" dirty="0">
                <a:solidFill>
                  <a:schemeClr val="tx1"/>
                </a:solidFill>
                <a:latin typeface="微软雅黑" pitchFamily="34" charset="-122"/>
                <a:ea typeface="微软雅黑" pitchFamily="34" charset="-122"/>
              </a:rPr>
              <a:t>的。保理业务最大风险是虚假贸易，因此，保理公司作为资产证券化中的“原始权益人”必须对应收账款的真实性和合法性负责，证券公司及基金子公司必须对基础资产的真实性和合法性进行审查，资产证券化的律师事务所必须对基础资产的合法性进行尽调并出具独立法律意见。</a:t>
            </a:r>
            <a:endParaRPr lang="en-US" sz="1600" b="0" dirty="0">
              <a:solidFill>
                <a:schemeClr val="tx1"/>
              </a:solidFill>
              <a:latin typeface="微软雅黑" pitchFamily="34" charset="-122"/>
              <a:ea typeface="微软雅黑" pitchFamily="34" charset="-122"/>
            </a:endParaRPr>
          </a:p>
          <a:p>
            <a:pPr eaLnBrk="1" hangingPunct="1">
              <a:lnSpc>
                <a:spcPct val="150000"/>
              </a:lnSpc>
              <a:buFont typeface="Wingdings" pitchFamily="2" charset="2"/>
              <a:buNone/>
            </a:pPr>
            <a:r>
              <a:rPr lang="zh-CN" altLang="en-US" sz="1600" b="0" dirty="0">
                <a:solidFill>
                  <a:schemeClr val="tx1"/>
                </a:solidFill>
                <a:latin typeface="微软雅黑" pitchFamily="34" charset="-122"/>
                <a:ea typeface="微软雅黑" pitchFamily="34" charset="-122"/>
              </a:rPr>
              <a:t>第二，作为基础资产的应收账款必须能够</a:t>
            </a:r>
            <a:r>
              <a:rPr lang="zh-CN" altLang="en-US" sz="1600" b="0" dirty="0">
                <a:solidFill>
                  <a:srgbClr val="FF0000"/>
                </a:solidFill>
                <a:latin typeface="微软雅黑" pitchFamily="34" charset="-122"/>
                <a:ea typeface="微软雅黑" pitchFamily="34" charset="-122"/>
              </a:rPr>
              <a:t>“真实出售”</a:t>
            </a:r>
            <a:r>
              <a:rPr lang="zh-CN" altLang="en-US" sz="1600" b="0" dirty="0">
                <a:solidFill>
                  <a:schemeClr val="tx1"/>
                </a:solidFill>
                <a:latin typeface="微软雅黑" pitchFamily="34" charset="-122"/>
                <a:ea typeface="微软雅黑" pitchFamily="34" charset="-122"/>
              </a:rPr>
              <a:t>。该资产必须得能够转让给特殊目的载体（</a:t>
            </a:r>
            <a:r>
              <a:rPr lang="en-US" sz="1600" b="0" dirty="0">
                <a:solidFill>
                  <a:schemeClr val="tx1"/>
                </a:solidFill>
                <a:latin typeface="微软雅黑" pitchFamily="34" charset="-122"/>
                <a:ea typeface="微软雅黑" pitchFamily="34" charset="-122"/>
              </a:rPr>
              <a:t>SPV</a:t>
            </a:r>
            <a:r>
              <a:rPr lang="zh-CN" altLang="en-US" sz="1600" b="0" dirty="0">
                <a:solidFill>
                  <a:schemeClr val="tx1"/>
                </a:solidFill>
                <a:latin typeface="微软雅黑" pitchFamily="34" charset="-122"/>
                <a:ea typeface="微软雅黑" pitchFamily="34" charset="-122"/>
              </a:rPr>
              <a:t>）。在保理业务实践中，首先必须确保保理公司受让的应收账款是可以转让的，而且保理公司在受让应收账款之后，必须再转让给</a:t>
            </a:r>
            <a:r>
              <a:rPr lang="en-US" sz="1600" b="0" dirty="0">
                <a:solidFill>
                  <a:schemeClr val="tx1"/>
                </a:solidFill>
                <a:latin typeface="微软雅黑" pitchFamily="34" charset="-122"/>
                <a:ea typeface="微软雅黑" pitchFamily="34" charset="-122"/>
              </a:rPr>
              <a:t>SPV</a:t>
            </a:r>
            <a:r>
              <a:rPr lang="zh-CN" altLang="en-US" sz="1600" b="0" dirty="0">
                <a:solidFill>
                  <a:schemeClr val="tx1"/>
                </a:solidFill>
                <a:latin typeface="微软雅黑" pitchFamily="34" charset="-122"/>
                <a:ea typeface="微软雅黑" pitchFamily="34" charset="-122"/>
              </a:rPr>
              <a:t>，并且办理应收账款转让通知，使</a:t>
            </a:r>
            <a:r>
              <a:rPr lang="en-US" sz="1600" b="0" dirty="0">
                <a:solidFill>
                  <a:schemeClr val="tx1"/>
                </a:solidFill>
                <a:latin typeface="微软雅黑" pitchFamily="34" charset="-122"/>
                <a:ea typeface="微软雅黑" pitchFamily="34" charset="-122"/>
              </a:rPr>
              <a:t>SPV</a:t>
            </a:r>
            <a:r>
              <a:rPr lang="zh-CN" altLang="en-US" sz="1600" b="0" dirty="0">
                <a:solidFill>
                  <a:schemeClr val="tx1"/>
                </a:solidFill>
                <a:latin typeface="微软雅黑" pitchFamily="34" charset="-122"/>
                <a:ea typeface="微软雅黑" pitchFamily="34" charset="-122"/>
              </a:rPr>
              <a:t>成为新的债权人，享有到期向债务人进行追偿的合法权利。因此，所谓的“暗保理”业务是无法做资产证券化的。</a:t>
            </a:r>
          </a:p>
          <a:p>
            <a:pPr eaLnBrk="1" hangingPunct="1">
              <a:lnSpc>
                <a:spcPct val="150000"/>
              </a:lnSpc>
              <a:buFont typeface="Wingdings" pitchFamily="2" charset="2"/>
              <a:buNone/>
            </a:pPr>
            <a:r>
              <a:rPr lang="zh-CN" altLang="en-US" sz="1600" b="0" dirty="0">
                <a:solidFill>
                  <a:schemeClr val="tx1"/>
                </a:solidFill>
                <a:latin typeface="微软雅黑" pitchFamily="34" charset="-122"/>
                <a:ea typeface="微软雅黑" pitchFamily="34" charset="-122"/>
              </a:rPr>
              <a:t>第三，应收账款的账期应当与资产支持专项计划的</a:t>
            </a:r>
            <a:r>
              <a:rPr lang="zh-CN" altLang="en-US" sz="1600" b="0" dirty="0">
                <a:solidFill>
                  <a:srgbClr val="FF0000"/>
                </a:solidFill>
                <a:latin typeface="微软雅黑" pitchFamily="34" charset="-122"/>
                <a:ea typeface="微软雅黑" pitchFamily="34" charset="-122"/>
              </a:rPr>
              <a:t>期限匹配</a:t>
            </a:r>
            <a:r>
              <a:rPr lang="zh-CN" altLang="en-US" sz="1600" b="0" dirty="0">
                <a:solidFill>
                  <a:schemeClr val="tx1"/>
                </a:solidFill>
                <a:latin typeface="微软雅黑" pitchFamily="34" charset="-122"/>
                <a:ea typeface="微软雅黑" pitchFamily="34" charset="-122"/>
              </a:rPr>
              <a:t>。因此，通常来讲，应收账款账期较长的基础资产是比较适合做资产证券化的，如果是账期较短，则可以选择</a:t>
            </a:r>
            <a:r>
              <a:rPr lang="zh-CN" altLang="en-US" sz="1600" b="0" u="sng" dirty="0">
                <a:solidFill>
                  <a:srgbClr val="FF0000"/>
                </a:solidFill>
                <a:latin typeface="微软雅黑" pitchFamily="34" charset="-122"/>
                <a:ea typeface="微软雅黑" pitchFamily="34" charset="-122"/>
              </a:rPr>
              <a:t>循环购买</a:t>
            </a:r>
            <a:r>
              <a:rPr lang="zh-CN" altLang="en-US" sz="1600" b="0" dirty="0">
                <a:solidFill>
                  <a:schemeClr val="tx1"/>
                </a:solidFill>
                <a:latin typeface="微软雅黑" pitchFamily="34" charset="-122"/>
                <a:ea typeface="微软雅黑" pitchFamily="34" charset="-122"/>
              </a:rPr>
              <a:t>的应收账款，通常是基于特定的交易双方循环交易而形成应收账款，通过保理资产池（池保理）做资产证券化。这种情况下，保理公司及</a:t>
            </a:r>
            <a:r>
              <a:rPr lang="en-US" sz="1600" b="0" dirty="0">
                <a:solidFill>
                  <a:schemeClr val="tx1"/>
                </a:solidFill>
                <a:latin typeface="微软雅黑" pitchFamily="34" charset="-122"/>
                <a:ea typeface="微软雅黑" pitchFamily="34" charset="-122"/>
              </a:rPr>
              <a:t>SPV</a:t>
            </a:r>
            <a:r>
              <a:rPr lang="zh-CN" altLang="en-US" sz="1600" b="0" dirty="0">
                <a:solidFill>
                  <a:schemeClr val="tx1"/>
                </a:solidFill>
                <a:latin typeface="微软雅黑" pitchFamily="34" charset="-122"/>
                <a:ea typeface="微软雅黑" pitchFamily="34" charset="-122"/>
              </a:rPr>
              <a:t>必须对每笔新形成的应收账款以及回款进行跟踪管理。</a:t>
            </a:r>
            <a:endParaRPr lang="zh-CN" altLang="en-US" sz="1600" dirty="0">
              <a:ea typeface="宋体" pitchFamily="2" charset="-122"/>
            </a:endParaRPr>
          </a:p>
        </p:txBody>
      </p:sp>
      <p:sp>
        <p:nvSpPr>
          <p:cNvPr id="130051" name="Text Box 7"/>
          <p:cNvSpPr txBox="1">
            <a:spLocks noChangeArrowheads="1"/>
          </p:cNvSpPr>
          <p:nvPr/>
        </p:nvSpPr>
        <p:spPr bwMode="auto">
          <a:xfrm>
            <a:off x="642938" y="642938"/>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内容占位符 2"/>
          <p:cNvSpPr>
            <a:spLocks noGrp="1"/>
          </p:cNvSpPr>
          <p:nvPr>
            <p:ph idx="4294967295"/>
          </p:nvPr>
        </p:nvSpPr>
        <p:spPr>
          <a:xfrm>
            <a:off x="396875" y="1270000"/>
            <a:ext cx="8289925" cy="4857750"/>
          </a:xfrm>
        </p:spPr>
        <p:txBody>
          <a:bodyPr/>
          <a:lstStyle/>
          <a:p>
            <a:pPr eaLnBrk="1" hangingPunct="1">
              <a:lnSpc>
                <a:spcPct val="115000"/>
              </a:lnSpc>
              <a:buFont typeface="Wingdings" pitchFamily="2" charset="2"/>
              <a:buNone/>
            </a:pPr>
            <a:r>
              <a:rPr lang="zh-CN" altLang="en-US" sz="1600" b="0">
                <a:solidFill>
                  <a:schemeClr val="tx1"/>
                </a:solidFill>
                <a:latin typeface="微软雅黑" pitchFamily="34" charset="-122"/>
                <a:ea typeface="微软雅黑" pitchFamily="34" charset="-122"/>
              </a:rPr>
              <a:t>第四，适合做资产证券化的基础资产应当是选择</a:t>
            </a:r>
            <a:r>
              <a:rPr lang="zh-CN" altLang="en-US" sz="1600" b="0">
                <a:solidFill>
                  <a:srgbClr val="FF0000"/>
                </a:solidFill>
                <a:latin typeface="微软雅黑" pitchFamily="34" charset="-122"/>
                <a:ea typeface="微软雅黑" pitchFamily="34" charset="-122"/>
              </a:rPr>
              <a:t>不易发生商业纠纷</a:t>
            </a:r>
            <a:r>
              <a:rPr lang="zh-CN" altLang="en-US" sz="1600" b="0">
                <a:solidFill>
                  <a:schemeClr val="tx1"/>
                </a:solidFill>
                <a:latin typeface="微软雅黑" pitchFamily="34" charset="-122"/>
                <a:ea typeface="微软雅黑" pitchFamily="34" charset="-122"/>
              </a:rPr>
              <a:t>的应收账款。因此，有必要对保理业务的行业进行选择，对保理业务的基础交易合同的法律风险进行评估，对具体保理业务交易双方的历史交易记录进行调查</a:t>
            </a:r>
            <a:r>
              <a:rPr lang="zh-CN" altLang="en-US" sz="1600" b="0">
                <a:latin typeface="微软雅黑" pitchFamily="34" charset="-122"/>
                <a:ea typeface="微软雅黑" pitchFamily="34" charset="-122"/>
              </a:rPr>
              <a:t>。</a:t>
            </a:r>
          </a:p>
          <a:p>
            <a:pPr eaLnBrk="1" hangingPunct="1">
              <a:lnSpc>
                <a:spcPct val="115000"/>
              </a:lnSpc>
              <a:buFont typeface="Wingdings" pitchFamily="2" charset="2"/>
              <a:buNone/>
            </a:pPr>
            <a:r>
              <a:rPr lang="zh-CN" altLang="en-US" sz="1600" b="0">
                <a:solidFill>
                  <a:schemeClr val="tx1"/>
                </a:solidFill>
                <a:latin typeface="微软雅黑" pitchFamily="34" charset="-122"/>
                <a:ea typeface="微软雅黑" pitchFamily="34" charset="-122"/>
              </a:rPr>
              <a:t>第五，适合做资产证券化的基础资产，从主体评级的角度，</a:t>
            </a:r>
            <a:r>
              <a:rPr lang="zh-CN" altLang="en-US" sz="1600" b="0">
                <a:solidFill>
                  <a:srgbClr val="FF0000"/>
                </a:solidFill>
                <a:latin typeface="微软雅黑" pitchFamily="34" charset="-122"/>
                <a:ea typeface="微软雅黑" pitchFamily="34" charset="-122"/>
              </a:rPr>
              <a:t>应更看中应收款债务人的主体信用</a:t>
            </a:r>
            <a:r>
              <a:rPr lang="zh-CN" altLang="en-US" sz="1600" b="0">
                <a:latin typeface="微软雅黑" pitchFamily="34" charset="-122"/>
                <a:ea typeface="微软雅黑" pitchFamily="34" charset="-122"/>
              </a:rPr>
              <a:t>。</a:t>
            </a:r>
            <a:r>
              <a:rPr lang="en-US" sz="1600" b="0">
                <a:solidFill>
                  <a:schemeClr val="tx1"/>
                </a:solidFill>
                <a:latin typeface="微软雅黑" pitchFamily="34" charset="-122"/>
                <a:ea typeface="微软雅黑" pitchFamily="34" charset="-122"/>
              </a:rPr>
              <a:t>SPV</a:t>
            </a:r>
            <a:r>
              <a:rPr lang="zh-CN" altLang="en-US" sz="1600" b="0">
                <a:solidFill>
                  <a:schemeClr val="tx1"/>
                </a:solidFill>
                <a:latin typeface="微软雅黑" pitchFamily="34" charset="-122"/>
                <a:ea typeface="微软雅黑" pitchFamily="34" charset="-122"/>
              </a:rPr>
              <a:t>从其法律地位来看，其在受让了保理公司的应收账款之后，享有了应收账款这种基础资产的所有权。保理的基础资产有别于其他资产，保理资产是应收账款，而应收账款的第一还款来源为债务人的到期付款。因此，</a:t>
            </a:r>
            <a:r>
              <a:rPr lang="en-US" sz="1600" b="0" u="sng">
                <a:solidFill>
                  <a:srgbClr val="FF0000"/>
                </a:solidFill>
                <a:latin typeface="微软雅黑" pitchFamily="34" charset="-122"/>
                <a:ea typeface="微软雅黑" pitchFamily="34" charset="-122"/>
              </a:rPr>
              <a:t>SPV</a:t>
            </a:r>
            <a:r>
              <a:rPr lang="zh-CN" altLang="en-US" sz="1600" b="0" u="sng">
                <a:solidFill>
                  <a:srgbClr val="FF0000"/>
                </a:solidFill>
                <a:latin typeface="微软雅黑" pitchFamily="34" charset="-122"/>
                <a:ea typeface="微软雅黑" pitchFamily="34" charset="-122"/>
              </a:rPr>
              <a:t>必须关注债务人的偿还能力与付款信用。债务人的主体评级非常重要。</a:t>
            </a:r>
            <a:r>
              <a:rPr lang="zh-CN" altLang="en-US" sz="1600" b="0">
                <a:solidFill>
                  <a:schemeClr val="tx1"/>
                </a:solidFill>
                <a:latin typeface="微软雅黑" pitchFamily="34" charset="-122"/>
                <a:ea typeface="微软雅黑" pitchFamily="34" charset="-122"/>
              </a:rPr>
              <a:t>债务人的主体评级也将直接影响基础资产的信用评级。因此，适合做资产证券化的往往是买家（债务人）为</a:t>
            </a:r>
            <a:r>
              <a:rPr lang="zh-CN" altLang="en-US" sz="1600" b="0" u="sng">
                <a:solidFill>
                  <a:srgbClr val="FF0000"/>
                </a:solidFill>
                <a:latin typeface="微软雅黑" pitchFamily="34" charset="-122"/>
                <a:ea typeface="微软雅黑" pitchFamily="34" charset="-122"/>
              </a:rPr>
              <a:t>大型国有、上市公司</a:t>
            </a:r>
            <a:r>
              <a:rPr lang="zh-CN" altLang="en-US" sz="1600" b="0">
                <a:solidFill>
                  <a:schemeClr val="tx1"/>
                </a:solidFill>
                <a:latin typeface="微软雅黑" pitchFamily="34" charset="-122"/>
                <a:ea typeface="微软雅黑" pitchFamily="34" charset="-122"/>
              </a:rPr>
              <a:t>或</a:t>
            </a:r>
            <a:r>
              <a:rPr lang="zh-CN" altLang="en-US" sz="1600" b="0" u="sng">
                <a:solidFill>
                  <a:srgbClr val="FF0000"/>
                </a:solidFill>
                <a:latin typeface="微软雅黑" pitchFamily="34" charset="-122"/>
                <a:ea typeface="微软雅黑" pitchFamily="34" charset="-122"/>
              </a:rPr>
              <a:t>大型民营</a:t>
            </a:r>
            <a:r>
              <a:rPr lang="zh-CN" altLang="en-US" sz="1600" b="0">
                <a:solidFill>
                  <a:schemeClr val="tx1"/>
                </a:solidFill>
                <a:latin typeface="微软雅黑" pitchFamily="34" charset="-122"/>
                <a:ea typeface="微软雅黑" pitchFamily="34" charset="-122"/>
              </a:rPr>
              <a:t>企业集团的应收账款。</a:t>
            </a:r>
          </a:p>
          <a:p>
            <a:pPr eaLnBrk="1" hangingPunct="1">
              <a:lnSpc>
                <a:spcPct val="115000"/>
              </a:lnSpc>
              <a:buFont typeface="Wingdings" pitchFamily="2" charset="2"/>
              <a:buNone/>
            </a:pPr>
            <a:r>
              <a:rPr lang="zh-CN" altLang="en-US" sz="1600" b="0">
                <a:solidFill>
                  <a:schemeClr val="tx1"/>
                </a:solidFill>
                <a:latin typeface="微软雅黑" pitchFamily="34" charset="-122"/>
                <a:ea typeface="微软雅黑" pitchFamily="34" charset="-122"/>
              </a:rPr>
              <a:t>第六，适合做资产证券化的基础资产，</a:t>
            </a:r>
            <a:r>
              <a:rPr lang="zh-CN" altLang="en-US" sz="1600" b="0">
                <a:solidFill>
                  <a:srgbClr val="FF0000"/>
                </a:solidFill>
                <a:latin typeface="微软雅黑" pitchFamily="34" charset="-122"/>
                <a:ea typeface="微软雅黑" pitchFamily="34" charset="-122"/>
              </a:rPr>
              <a:t>还必须有一定的规模</a:t>
            </a:r>
            <a:r>
              <a:rPr lang="zh-CN" altLang="en-US" sz="1600" b="0">
                <a:solidFill>
                  <a:schemeClr val="tx1"/>
                </a:solidFill>
                <a:latin typeface="微软雅黑" pitchFamily="34" charset="-122"/>
                <a:ea typeface="微软雅黑" pitchFamily="34" charset="-122"/>
              </a:rPr>
              <a:t>。笔者认为，保理公司可以将其优质资产打包做资产证券化，这种资产可以是特定的交易双方连续发生的应收账款，也可以是多个交易主体形成的应收账款。但是，考虑到资产证券化过程中需要证券公司（基子公司）、会计师事务所、律师事务所、评级公司等机构的配合，中间成本也不低，因此资产规模少的也应该在三四个亿以上才有价值。</a:t>
            </a:r>
            <a:endParaRPr lang="zh-CN" altLang="en-US" sz="2200">
              <a:latin typeface="微软雅黑" pitchFamily="34" charset="-122"/>
              <a:ea typeface="微软雅黑" pitchFamily="34" charset="-122"/>
            </a:endParaRPr>
          </a:p>
        </p:txBody>
      </p:sp>
      <p:sp>
        <p:nvSpPr>
          <p:cNvPr id="131075" name="Text Box 7"/>
          <p:cNvSpPr txBox="1">
            <a:spLocks noChangeArrowheads="1"/>
          </p:cNvSpPr>
          <p:nvPr/>
        </p:nvSpPr>
        <p:spPr bwMode="auto">
          <a:xfrm>
            <a:off x="642938" y="642938"/>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内容占位符 2"/>
          <p:cNvSpPr>
            <a:spLocks noGrp="1"/>
          </p:cNvSpPr>
          <p:nvPr>
            <p:ph idx="4294967295"/>
          </p:nvPr>
        </p:nvSpPr>
        <p:spPr>
          <a:xfrm>
            <a:off x="251520" y="2564904"/>
            <a:ext cx="8229600" cy="1353889"/>
          </a:xfrm>
        </p:spPr>
        <p:txBody>
          <a:bodyPr/>
          <a:lstStyle/>
          <a:p>
            <a:pPr eaLnBrk="1" hangingPunct="1">
              <a:lnSpc>
                <a:spcPct val="125000"/>
              </a:lnSpc>
              <a:buFont typeface="Wingdings" pitchFamily="2" charset="2"/>
              <a:buNone/>
            </a:pPr>
            <a:r>
              <a:rPr lang="zh-CN" altLang="en-US" sz="2400" dirty="0" smtClean="0">
                <a:solidFill>
                  <a:schemeClr val="tx1"/>
                </a:solidFill>
                <a:latin typeface="微软雅黑" pitchFamily="34" charset="-122"/>
                <a:ea typeface="微软雅黑" pitchFamily="34" charset="-122"/>
              </a:rPr>
              <a:t>  （</a:t>
            </a:r>
            <a:r>
              <a:rPr lang="zh-CN" altLang="en-US" sz="2400" dirty="0">
                <a:solidFill>
                  <a:schemeClr val="tx1"/>
                </a:solidFill>
                <a:latin typeface="微软雅黑" pitchFamily="34" charset="-122"/>
                <a:ea typeface="微软雅黑" pitchFamily="34" charset="-122"/>
              </a:rPr>
              <a:t>二）</a:t>
            </a:r>
            <a:r>
              <a:rPr lang="en-US" sz="2400" dirty="0">
                <a:solidFill>
                  <a:schemeClr val="tx1"/>
                </a:solidFill>
                <a:latin typeface="微软雅黑" pitchFamily="34" charset="-122"/>
                <a:ea typeface="微软雅黑" pitchFamily="34" charset="-122"/>
              </a:rPr>
              <a:t>SPV</a:t>
            </a:r>
            <a:r>
              <a:rPr lang="zh-CN" altLang="en-US" sz="2400" dirty="0">
                <a:solidFill>
                  <a:schemeClr val="tx1"/>
                </a:solidFill>
                <a:latin typeface="微软雅黑" pitchFamily="34" charset="-122"/>
                <a:ea typeface="微软雅黑" pitchFamily="34" charset="-122"/>
              </a:rPr>
              <a:t>购买的基础资产到底什么？仅仅是保理商支付给债权人的部分保理预付款还是全部的应收账款？</a:t>
            </a:r>
          </a:p>
          <a:p>
            <a:pPr eaLnBrk="1" hangingPunct="1">
              <a:lnSpc>
                <a:spcPct val="125000"/>
              </a:lnSpc>
              <a:buFont typeface="Wingdings" pitchFamily="2" charset="2"/>
              <a:buNone/>
            </a:pPr>
            <a:endParaRPr lang="en-US" b="0" dirty="0">
              <a:solidFill>
                <a:schemeClr val="tx1"/>
              </a:solidFill>
              <a:latin typeface="微软雅黑" pitchFamily="34" charset="-122"/>
              <a:ea typeface="微软雅黑" pitchFamily="34" charset="-122"/>
            </a:endParaRPr>
          </a:p>
        </p:txBody>
      </p:sp>
      <p:sp>
        <p:nvSpPr>
          <p:cNvPr id="132099" name="Text Box 7"/>
          <p:cNvSpPr txBox="1">
            <a:spLocks noChangeArrowheads="1"/>
          </p:cNvSpPr>
          <p:nvPr/>
        </p:nvSpPr>
        <p:spPr bwMode="auto">
          <a:xfrm>
            <a:off x="642938" y="642938"/>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内容占位符 2"/>
          <p:cNvSpPr>
            <a:spLocks noGrp="1"/>
          </p:cNvSpPr>
          <p:nvPr>
            <p:ph idx="4294967295"/>
          </p:nvPr>
        </p:nvSpPr>
        <p:spPr>
          <a:xfrm>
            <a:off x="251520" y="1412776"/>
            <a:ext cx="8640960" cy="4392488"/>
          </a:xfrm>
        </p:spPr>
        <p:txBody>
          <a:bodyPr/>
          <a:lstStyle/>
          <a:p>
            <a:pPr eaLnBrk="1" hangingPunct="1">
              <a:lnSpc>
                <a:spcPct val="150000"/>
              </a:lnSpc>
              <a:buFont typeface="Wingdings" pitchFamily="2" charset="2"/>
              <a:buNone/>
            </a:pPr>
            <a:r>
              <a:rPr lang="zh-CN" altLang="en-US" sz="2400" dirty="0">
                <a:solidFill>
                  <a:schemeClr val="tx1"/>
                </a:solidFill>
                <a:latin typeface="楷体" pitchFamily="1" charset="-122"/>
                <a:ea typeface="楷体" pitchFamily="1" charset="-122"/>
              </a:rPr>
              <a:t>  </a:t>
            </a:r>
            <a:r>
              <a:rPr lang="zh-CN" altLang="en-US" sz="1800" dirty="0">
                <a:solidFill>
                  <a:schemeClr val="tx1"/>
                </a:solidFill>
                <a:latin typeface="微软雅黑" pitchFamily="34" charset="-122"/>
                <a:ea typeface="微软雅黑" pitchFamily="34" charset="-122"/>
              </a:rPr>
              <a:t>（三</a:t>
            </a:r>
            <a:r>
              <a:rPr lang="zh-CN" altLang="en-US" sz="1800" dirty="0" smtClean="0">
                <a:solidFill>
                  <a:schemeClr val="tx1"/>
                </a:solidFill>
                <a:latin typeface="微软雅黑" pitchFamily="34" charset="-122"/>
                <a:ea typeface="微软雅黑" pitchFamily="34" charset="-122"/>
              </a:rPr>
              <a:t>）</a:t>
            </a:r>
            <a:r>
              <a:rPr lang="en-US" sz="1800" dirty="0" smtClean="0">
                <a:solidFill>
                  <a:schemeClr val="tx1"/>
                </a:solidFill>
                <a:latin typeface="微软雅黑" pitchFamily="34" charset="-122"/>
                <a:ea typeface="微软雅黑" pitchFamily="34" charset="-122"/>
              </a:rPr>
              <a:t>SPV</a:t>
            </a:r>
            <a:r>
              <a:rPr lang="zh-CN" altLang="en-US" sz="1800" dirty="0">
                <a:solidFill>
                  <a:schemeClr val="tx1"/>
                </a:solidFill>
                <a:latin typeface="微软雅黑" pitchFamily="34" charset="-122"/>
                <a:ea typeface="微软雅黑" pitchFamily="34" charset="-122"/>
              </a:rPr>
              <a:t>及保理公司账户回款管理的最大风险是什么？如何防范？</a:t>
            </a:r>
            <a:endParaRPr lang="en-US" sz="1800" dirty="0">
              <a:solidFill>
                <a:schemeClr val="tx1"/>
              </a:solidFill>
              <a:latin typeface="微软雅黑" pitchFamily="34" charset="-122"/>
              <a:ea typeface="微软雅黑" pitchFamily="34" charset="-122"/>
            </a:endParaRPr>
          </a:p>
          <a:p>
            <a:pPr eaLnBrk="1" hangingPunct="1">
              <a:lnSpc>
                <a:spcPct val="150000"/>
              </a:lnSpc>
              <a:buFont typeface="Wingdings" pitchFamily="2" charset="2"/>
              <a:buNone/>
            </a:pPr>
            <a:r>
              <a:rPr lang="zh-CN" altLang="en-US" sz="1800" b="0" dirty="0">
                <a:solidFill>
                  <a:schemeClr val="tx1"/>
                </a:solidFill>
                <a:latin typeface="微软雅黑" pitchFamily="34" charset="-122"/>
                <a:ea typeface="微软雅黑" pitchFamily="34" charset="-122"/>
              </a:rPr>
              <a:t>   </a:t>
            </a:r>
            <a:r>
              <a:rPr lang="zh-CN" altLang="en-US" sz="1800" b="0" dirty="0" smtClean="0">
                <a:solidFill>
                  <a:schemeClr val="tx1"/>
                </a:solidFill>
                <a:latin typeface="微软雅黑" pitchFamily="34" charset="-122"/>
                <a:ea typeface="微软雅黑" pitchFamily="34" charset="-122"/>
              </a:rPr>
              <a:t>  管理</a:t>
            </a:r>
            <a:r>
              <a:rPr lang="zh-CN" altLang="en-US" sz="1800" b="0" dirty="0">
                <a:solidFill>
                  <a:schemeClr val="tx1"/>
                </a:solidFill>
                <a:latin typeface="微软雅黑" pitchFamily="34" charset="-122"/>
                <a:ea typeface="微软雅黑" pitchFamily="34" charset="-122"/>
              </a:rPr>
              <a:t>人应当在专项计划相关文件中说明基础资产现金流自产生至分配投资人的全部过程，明确各个账户环节、流入与流出时间、可能面临的风险及监管措施。基础资产产生现金流后未直接支付至专项计划托管账户的，应当关注现金流在流转环节中的混同风险，设置混同风险的防范机制</a:t>
            </a:r>
            <a:r>
              <a:rPr lang="zh-CN" altLang="en-US" sz="1800" b="0" dirty="0" smtClean="0">
                <a:solidFill>
                  <a:schemeClr val="tx1"/>
                </a:solidFill>
                <a:latin typeface="微软雅黑" pitchFamily="34" charset="-122"/>
                <a:ea typeface="微软雅黑" pitchFamily="34" charset="-122"/>
              </a:rPr>
              <a:t>。</a:t>
            </a:r>
            <a:endParaRPr lang="en-US" altLang="zh-CN" sz="1800" b="0" dirty="0" smtClean="0">
              <a:solidFill>
                <a:schemeClr val="tx1"/>
              </a:solidFill>
              <a:latin typeface="微软雅黑" pitchFamily="34" charset="-122"/>
              <a:ea typeface="微软雅黑" pitchFamily="34" charset="-122"/>
            </a:endParaRPr>
          </a:p>
          <a:p>
            <a:pPr eaLnBrk="1" hangingPunct="1">
              <a:lnSpc>
                <a:spcPct val="150000"/>
              </a:lnSpc>
              <a:buFont typeface="Wingdings" pitchFamily="2" charset="2"/>
              <a:buNone/>
            </a:pPr>
            <a:endParaRPr lang="zh-CN" altLang="en-US" sz="1800" b="0" dirty="0">
              <a:solidFill>
                <a:schemeClr val="tx1"/>
              </a:solidFill>
              <a:latin typeface="微软雅黑" pitchFamily="34" charset="-122"/>
              <a:ea typeface="微软雅黑" pitchFamily="34" charset="-122"/>
            </a:endParaRPr>
          </a:p>
          <a:p>
            <a:pPr eaLnBrk="1" hangingPunct="1">
              <a:lnSpc>
                <a:spcPct val="150000"/>
              </a:lnSpc>
              <a:buFont typeface="Wingdings" pitchFamily="2" charset="2"/>
              <a:buNone/>
            </a:pPr>
            <a:r>
              <a:rPr lang="en-US" sz="1800" b="0" dirty="0">
                <a:solidFill>
                  <a:schemeClr val="tx1"/>
                </a:solidFill>
                <a:latin typeface="微软雅黑" pitchFamily="34" charset="-122"/>
                <a:ea typeface="微软雅黑" pitchFamily="34" charset="-122"/>
              </a:rPr>
              <a:t>   </a:t>
            </a:r>
            <a:r>
              <a:rPr lang="en-US" sz="1800" b="0" dirty="0" smtClean="0">
                <a:solidFill>
                  <a:schemeClr val="tx1"/>
                </a:solidFill>
                <a:latin typeface="微软雅黑" pitchFamily="34" charset="-122"/>
                <a:ea typeface="微软雅黑" pitchFamily="34" charset="-122"/>
              </a:rPr>
              <a:t>  </a:t>
            </a:r>
            <a:r>
              <a:rPr lang="zh-CN" altLang="en-US" sz="1800" b="0" dirty="0" smtClean="0">
                <a:solidFill>
                  <a:schemeClr val="tx1"/>
                </a:solidFill>
                <a:latin typeface="微软雅黑" pitchFamily="34" charset="-122"/>
                <a:ea typeface="微软雅黑" pitchFamily="34" charset="-122"/>
              </a:rPr>
              <a:t>最大</a:t>
            </a:r>
            <a:r>
              <a:rPr lang="zh-CN" altLang="en-US" sz="1800" b="0" dirty="0">
                <a:solidFill>
                  <a:schemeClr val="tx1"/>
                </a:solidFill>
                <a:latin typeface="微软雅黑" pitchFamily="34" charset="-122"/>
                <a:ea typeface="微软雅黑" pitchFamily="34" charset="-122"/>
              </a:rPr>
              <a:t>风险是当卖方发生诉讼纠纷，法院冻结共管账户，这时保理公司和</a:t>
            </a:r>
            <a:r>
              <a:rPr lang="en-US" sz="1800" b="0" dirty="0">
                <a:solidFill>
                  <a:schemeClr val="tx1"/>
                </a:solidFill>
                <a:latin typeface="微软雅黑" pitchFamily="34" charset="-122"/>
                <a:ea typeface="微软雅黑" pitchFamily="34" charset="-122"/>
              </a:rPr>
              <a:t>SPV</a:t>
            </a:r>
            <a:r>
              <a:rPr lang="zh-CN" altLang="en-US" sz="1800" b="0" dirty="0">
                <a:solidFill>
                  <a:schemeClr val="tx1"/>
                </a:solidFill>
                <a:latin typeface="微软雅黑" pitchFamily="34" charset="-122"/>
                <a:ea typeface="微软雅黑" pitchFamily="34" charset="-122"/>
              </a:rPr>
              <a:t>无法拿到买方付给卖方账户的钱。建议</a:t>
            </a:r>
            <a:r>
              <a:rPr lang="zh-CN" altLang="en-US" sz="1800" dirty="0">
                <a:solidFill>
                  <a:srgbClr val="FF0000"/>
                </a:solidFill>
                <a:latin typeface="微软雅黑" pitchFamily="34" charset="-122"/>
                <a:ea typeface="微软雅黑" pitchFamily="34" charset="-122"/>
              </a:rPr>
              <a:t>设立银行虚拟子账户</a:t>
            </a:r>
            <a:r>
              <a:rPr lang="zh-CN" altLang="en-US" sz="1800" b="0" dirty="0">
                <a:solidFill>
                  <a:schemeClr val="tx1"/>
                </a:solidFill>
                <a:latin typeface="微软雅黑" pitchFamily="34" charset="-122"/>
                <a:ea typeface="微软雅黑" pitchFamily="34" charset="-122"/>
              </a:rPr>
              <a:t>，开户名是卖方，但加入保理公司和</a:t>
            </a:r>
            <a:r>
              <a:rPr lang="en-US" sz="1800" b="0" dirty="0">
                <a:solidFill>
                  <a:schemeClr val="tx1"/>
                </a:solidFill>
                <a:latin typeface="微软雅黑" pitchFamily="34" charset="-122"/>
                <a:ea typeface="微软雅黑" pitchFamily="34" charset="-122"/>
              </a:rPr>
              <a:t>SPV</a:t>
            </a:r>
            <a:r>
              <a:rPr lang="zh-CN" altLang="en-US" sz="1800" b="0" dirty="0">
                <a:solidFill>
                  <a:schemeClr val="tx1"/>
                </a:solidFill>
                <a:latin typeface="微软雅黑" pitchFamily="34" charset="-122"/>
                <a:ea typeface="微软雅黑" pitchFamily="34" charset="-122"/>
              </a:rPr>
              <a:t>的监管，实属保理公司或</a:t>
            </a:r>
            <a:r>
              <a:rPr lang="en-US" sz="1800" b="0" dirty="0">
                <a:solidFill>
                  <a:schemeClr val="tx1"/>
                </a:solidFill>
                <a:latin typeface="微软雅黑" pitchFamily="34" charset="-122"/>
                <a:ea typeface="微软雅黑" pitchFamily="34" charset="-122"/>
              </a:rPr>
              <a:t>SPV</a:t>
            </a:r>
            <a:r>
              <a:rPr lang="zh-CN" altLang="en-US" sz="1800" b="0" dirty="0">
                <a:solidFill>
                  <a:schemeClr val="tx1"/>
                </a:solidFill>
                <a:latin typeface="微软雅黑" pitchFamily="34" charset="-122"/>
                <a:ea typeface="微软雅黑" pitchFamily="34" charset="-122"/>
              </a:rPr>
              <a:t>所有，可避免账户被法院查封冻结。</a:t>
            </a:r>
          </a:p>
        </p:txBody>
      </p:sp>
      <p:sp>
        <p:nvSpPr>
          <p:cNvPr id="133123" name="Text Box 7"/>
          <p:cNvSpPr txBox="1">
            <a:spLocks noChangeArrowheads="1"/>
          </p:cNvSpPr>
          <p:nvPr/>
        </p:nvSpPr>
        <p:spPr bwMode="auto">
          <a:xfrm>
            <a:off x="642938" y="642938"/>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内容占位符 2"/>
          <p:cNvSpPr>
            <a:spLocks noGrp="1"/>
          </p:cNvSpPr>
          <p:nvPr>
            <p:ph idx="4294967295"/>
          </p:nvPr>
        </p:nvSpPr>
        <p:spPr>
          <a:xfrm>
            <a:off x="323528" y="2348880"/>
            <a:ext cx="8153400" cy="1728192"/>
          </a:xfrm>
        </p:spPr>
        <p:txBody>
          <a:bodyPr/>
          <a:lstStyle/>
          <a:p>
            <a:pPr eaLnBrk="1" hangingPunct="1">
              <a:lnSpc>
                <a:spcPct val="200000"/>
              </a:lnSpc>
              <a:buFont typeface="Wingdings" pitchFamily="2" charset="2"/>
              <a:buNone/>
            </a:pPr>
            <a:r>
              <a:rPr lang="en-US" altLang="zh-CN" sz="2400" dirty="0" smtClean="0">
                <a:solidFill>
                  <a:schemeClr val="tx1"/>
                </a:solidFill>
                <a:latin typeface="楷体" pitchFamily="1" charset="-122"/>
                <a:ea typeface="微软雅黑" pitchFamily="34" charset="-122"/>
              </a:rPr>
              <a:t>  </a:t>
            </a:r>
            <a:r>
              <a:rPr lang="zh-CN" sz="2400" dirty="0" smtClean="0">
                <a:solidFill>
                  <a:schemeClr val="tx1"/>
                </a:solidFill>
                <a:latin typeface="楷体" pitchFamily="1" charset="-122"/>
                <a:ea typeface="微软雅黑" pitchFamily="34" charset="-122"/>
              </a:rPr>
              <a:t>（</a:t>
            </a:r>
            <a:r>
              <a:rPr lang="zh-CN" sz="2400" dirty="0">
                <a:solidFill>
                  <a:schemeClr val="tx1"/>
                </a:solidFill>
                <a:latin typeface="楷体" pitchFamily="1" charset="-122"/>
                <a:ea typeface="微软雅黑" pitchFamily="34" charset="-122"/>
              </a:rPr>
              <a:t>四）、有追索权保理与无追索权保理在资产证券化中的区别？暗保理业务若要做资产证券化如何操作？</a:t>
            </a:r>
          </a:p>
        </p:txBody>
      </p:sp>
      <p:sp>
        <p:nvSpPr>
          <p:cNvPr id="134147" name="Text Box 7"/>
          <p:cNvSpPr txBox="1">
            <a:spLocks noChangeArrowheads="1"/>
          </p:cNvSpPr>
          <p:nvPr/>
        </p:nvSpPr>
        <p:spPr bwMode="auto">
          <a:xfrm>
            <a:off x="642938" y="642938"/>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0" name="内容占位符 2"/>
          <p:cNvSpPr>
            <a:spLocks noGrp="1"/>
          </p:cNvSpPr>
          <p:nvPr>
            <p:ph idx="4294967295"/>
          </p:nvPr>
        </p:nvSpPr>
        <p:spPr>
          <a:xfrm>
            <a:off x="859482" y="3528620"/>
            <a:ext cx="2735263" cy="575890"/>
          </a:xfrm>
        </p:spPr>
        <p:txBody>
          <a:bodyPr/>
          <a:lstStyle/>
          <a:p>
            <a:pPr eaLnBrk="1" hangingPunct="1">
              <a:lnSpc>
                <a:spcPct val="130000"/>
              </a:lnSpc>
              <a:buFont typeface="Wingdings" pitchFamily="2" charset="2"/>
              <a:buNone/>
            </a:pPr>
            <a:r>
              <a:rPr lang="zh-CN" altLang="en-US" dirty="0">
                <a:solidFill>
                  <a:schemeClr val="tx1"/>
                </a:solidFill>
                <a:latin typeface="楷体" pitchFamily="1" charset="-122"/>
                <a:ea typeface="微软雅黑" pitchFamily="34" charset="-122"/>
              </a:rPr>
              <a:t>Q&amp;A 问答环节</a:t>
            </a:r>
          </a:p>
        </p:txBody>
      </p:sp>
      <p:sp>
        <p:nvSpPr>
          <p:cNvPr id="135171" name="Text Box 7"/>
          <p:cNvSpPr txBox="1">
            <a:spLocks noChangeArrowheads="1"/>
          </p:cNvSpPr>
          <p:nvPr/>
        </p:nvSpPr>
        <p:spPr bwMode="auto">
          <a:xfrm>
            <a:off x="642938" y="642938"/>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pic>
        <p:nvPicPr>
          <p:cNvPr id="135172" name="Picture 4" descr="公众号二维码"/>
          <p:cNvPicPr>
            <a:picLocks noChangeAspect="1" noChangeArrowheads="1"/>
          </p:cNvPicPr>
          <p:nvPr/>
        </p:nvPicPr>
        <p:blipFill>
          <a:blip r:embed="rId2" cstate="print"/>
          <a:srcRect/>
          <a:stretch>
            <a:fillRect/>
          </a:stretch>
        </p:blipFill>
        <p:spPr bwMode="auto">
          <a:xfrm>
            <a:off x="4284663" y="1628775"/>
            <a:ext cx="3810000" cy="3811588"/>
          </a:xfrm>
          <a:prstGeom prst="rect">
            <a:avLst/>
          </a:prstGeom>
          <a:noFill/>
          <a:ln w="9525">
            <a:noFill/>
            <a:miter lim="800000"/>
            <a:headEnd/>
            <a:tailEnd/>
          </a:ln>
        </p:spPr>
      </p:pic>
      <p:sp>
        <p:nvSpPr>
          <p:cNvPr id="2" name="文本框 1"/>
          <p:cNvSpPr txBox="1"/>
          <p:nvPr/>
        </p:nvSpPr>
        <p:spPr>
          <a:xfrm>
            <a:off x="642938" y="2029800"/>
            <a:ext cx="3168352" cy="584775"/>
          </a:xfrm>
          <a:prstGeom prst="rect">
            <a:avLst/>
          </a:prstGeom>
          <a:noFill/>
        </p:spPr>
        <p:txBody>
          <a:bodyPr wrap="square" rtlCol="0">
            <a:spAutoFit/>
          </a:bodyPr>
          <a:lstStyle/>
          <a:p>
            <a:r>
              <a:rPr lang="zh-CN" altLang="en-US" sz="3200" b="1" dirty="0" smtClean="0">
                <a:latin typeface="微软雅黑" panose="020B0503020204020204" pitchFamily="34" charset="-122"/>
                <a:ea typeface="微软雅黑" panose="020B0503020204020204" pitchFamily="34" charset="-122"/>
              </a:rPr>
              <a:t>更专注、更专业！</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页脚占位符 1"/>
          <p:cNvSpPr txBox="1">
            <a:spLocks noGrp="1" noChangeArrowheads="1"/>
          </p:cNvSpPr>
          <p:nvPr/>
        </p:nvSpPr>
        <p:spPr bwMode="auto">
          <a:xfrm>
            <a:off x="5943600" y="6486525"/>
            <a:ext cx="2895600" cy="298450"/>
          </a:xfrm>
          <a:prstGeom prst="rect">
            <a:avLst/>
          </a:prstGeom>
          <a:noFill/>
          <a:ln w="9525">
            <a:noFill/>
            <a:miter lim="800000"/>
            <a:headEnd/>
            <a:tailEnd/>
          </a:ln>
          <a:effectLst>
            <a:outerShdw dist="17961" dir="2700000" algn="ctr" rotWithShape="0">
              <a:schemeClr val="tx1"/>
            </a:outerShdw>
          </a:effectLst>
        </p:spPr>
        <p:txBody>
          <a:bodyPr/>
          <a:lstStyle/>
          <a:p>
            <a:pPr algn="r"/>
            <a:r>
              <a:rPr lang="en-US" sz="1200">
                <a:solidFill>
                  <a:schemeClr val="accent2"/>
                </a:solidFill>
                <a:latin typeface="Verdana" pitchFamily="34" charset="0"/>
              </a:rPr>
              <a:t>Company Logo</a:t>
            </a:r>
          </a:p>
        </p:txBody>
      </p:sp>
      <p:pic>
        <p:nvPicPr>
          <p:cNvPr id="136195" name="Picture 2"/>
          <p:cNvPicPr>
            <a:picLocks noChangeAspect="1" noChangeArrowheads="1"/>
          </p:cNvPicPr>
          <p:nvPr/>
        </p:nvPicPr>
        <p:blipFill>
          <a:blip r:embed="rId2" cstate="print"/>
          <a:srcRect/>
          <a:stretch>
            <a:fillRect/>
          </a:stretch>
        </p:blipFill>
        <p:spPr bwMode="auto">
          <a:xfrm>
            <a:off x="-158750" y="-115888"/>
            <a:ext cx="9410700" cy="7054851"/>
          </a:xfrm>
          <a:prstGeom prst="rect">
            <a:avLst/>
          </a:prstGeom>
          <a:noFill/>
          <a:ln w="9525">
            <a:noFill/>
            <a:miter lim="800000"/>
            <a:headEnd/>
            <a:tailEnd/>
          </a:ln>
        </p:spPr>
      </p:pic>
      <p:sp>
        <p:nvSpPr>
          <p:cNvPr id="136196" name="标题 4"/>
          <p:cNvSpPr>
            <a:spLocks noGrp="1"/>
          </p:cNvSpPr>
          <p:nvPr>
            <p:ph type="ctrTitle" idx="4294967295"/>
          </p:nvPr>
        </p:nvSpPr>
        <p:spPr>
          <a:xfrm>
            <a:off x="-158750" y="1263650"/>
            <a:ext cx="9301163" cy="3017838"/>
          </a:xfrm>
        </p:spPr>
        <p:txBody>
          <a:bodyPr/>
          <a:lstStyle/>
          <a:p>
            <a:pPr eaLnBrk="1" hangingPunct="1"/>
            <a:r>
              <a:rPr lang="zh-CN" altLang="zh-CN" sz="6600">
                <a:solidFill>
                  <a:srgbClr val="FFFF00"/>
                </a:solidFill>
                <a:latin typeface="宋体" pitchFamily="2" charset="-122"/>
                <a:ea typeface="宋体" pitchFamily="2" charset="-122"/>
              </a:rPr>
              <a:t> </a:t>
            </a:r>
            <a:endParaRPr lang="zh-CN" altLang="zh-CN" sz="8000">
              <a:solidFill>
                <a:srgbClr val="FFFF00"/>
              </a:solidFill>
              <a:latin typeface="宋体" pitchFamily="2" charset="-122"/>
              <a:ea typeface="宋体" pitchFamily="2" charset="-122"/>
            </a:endParaRPr>
          </a:p>
        </p:txBody>
      </p:sp>
      <p:sp>
        <p:nvSpPr>
          <p:cNvPr id="136197" name="TextBox 4"/>
          <p:cNvSpPr txBox="1">
            <a:spLocks noChangeArrowheads="1"/>
          </p:cNvSpPr>
          <p:nvPr/>
        </p:nvSpPr>
        <p:spPr bwMode="auto">
          <a:xfrm>
            <a:off x="3105150" y="844550"/>
            <a:ext cx="4121150" cy="1323975"/>
          </a:xfrm>
          <a:prstGeom prst="rect">
            <a:avLst/>
          </a:prstGeom>
          <a:noFill/>
          <a:ln w="9525">
            <a:noFill/>
            <a:miter lim="800000"/>
            <a:headEnd/>
            <a:tailEnd/>
          </a:ln>
        </p:spPr>
        <p:txBody>
          <a:bodyPr>
            <a:spAutoFit/>
          </a:bodyPr>
          <a:lstStyle/>
          <a:p>
            <a:r>
              <a:rPr lang="zh-CN" altLang="en-US" sz="8000">
                <a:solidFill>
                  <a:schemeClr val="bg1"/>
                </a:solidFill>
              </a:rPr>
              <a:t> </a:t>
            </a:r>
            <a:r>
              <a:rPr lang="zh-CN" altLang="en-US" sz="8000" b="1">
                <a:solidFill>
                  <a:schemeClr val="bg1"/>
                </a:solidFill>
              </a:rPr>
              <a:t>谢谢！</a:t>
            </a:r>
          </a:p>
        </p:txBody>
      </p:sp>
    </p:spTree>
  </p:cSld>
  <p:clrMapOvr>
    <a:masterClrMapping/>
  </p:clrMapOvr>
  <p:transition advClick="0" advTm="6000"/>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nvSpPr>
        <p:spPr bwMode="auto">
          <a:xfrm>
            <a:off x="827088" y="1701800"/>
            <a:ext cx="7786687" cy="1655763"/>
          </a:xfrm>
          <a:prstGeom prst="rect">
            <a:avLst/>
          </a:prstGeom>
          <a:noFill/>
          <a:ln w="9525">
            <a:noFill/>
            <a:miter lim="800000"/>
            <a:headEnd/>
            <a:tailEnd/>
          </a:ln>
        </p:spPr>
        <p:txBody>
          <a:bodyPr/>
          <a:lstStyle/>
          <a:p>
            <a:pPr marL="342900" indent="-342900" algn="ctr">
              <a:spcBef>
                <a:spcPct val="20000"/>
              </a:spcBef>
              <a:buClr>
                <a:schemeClr val="hlink"/>
              </a:buClr>
              <a:buFont typeface="Wingdings" pitchFamily="2" charset="2"/>
              <a:buNone/>
            </a:pPr>
            <a:r>
              <a:rPr lang="zh-CN" altLang="en-US" sz="3200" b="1">
                <a:latin typeface="微软雅黑" pitchFamily="34" charset="-122"/>
                <a:ea typeface="微软雅黑" pitchFamily="34" charset="-122"/>
              </a:rPr>
              <a:t>第一篇 商业保理行业发展现状</a:t>
            </a:r>
          </a:p>
          <a:p>
            <a:pPr marL="342900" indent="-342900">
              <a:spcBef>
                <a:spcPct val="20000"/>
              </a:spcBef>
              <a:buClr>
                <a:schemeClr val="hlink"/>
              </a:buClr>
              <a:buFont typeface="Wingdings" pitchFamily="2" charset="2"/>
              <a:buNone/>
            </a:pPr>
            <a:endParaRPr lang="zh-CN" altLang="en-US" sz="2800" b="1">
              <a:solidFill>
                <a:schemeClr val="accent2"/>
              </a:solidFill>
              <a:latin typeface="楷体_GB2312" pitchFamily="49" charset="-122"/>
              <a:ea typeface="楷体_GB2312" pitchFamily="49" charset="-122"/>
            </a:endParaRPr>
          </a:p>
          <a:p>
            <a:pPr marL="342900" indent="-342900">
              <a:spcBef>
                <a:spcPct val="20000"/>
              </a:spcBef>
              <a:buClr>
                <a:schemeClr val="hlink"/>
              </a:buClr>
              <a:buFont typeface="Wingdings" pitchFamily="2" charset="2"/>
              <a:buNone/>
            </a:pPr>
            <a:endParaRPr lang="zh-CN" altLang="en-US" sz="2800">
              <a:solidFill>
                <a:schemeClr val="accent2"/>
              </a:solidFill>
              <a:latin typeface="楷体_GB2312" pitchFamily="49" charset="-122"/>
              <a:ea typeface="楷体_GB2312" pitchFamily="49" charset="-122"/>
            </a:endParaRPr>
          </a:p>
          <a:p>
            <a:pPr marL="342900" indent="-342900">
              <a:spcBef>
                <a:spcPct val="20000"/>
              </a:spcBef>
              <a:buClr>
                <a:schemeClr val="hlink"/>
              </a:buClr>
              <a:buFont typeface="Wingdings" pitchFamily="2" charset="2"/>
              <a:buNone/>
            </a:pPr>
            <a:endParaRPr lang="zh-CN" altLang="en-US" sz="2800">
              <a:solidFill>
                <a:schemeClr val="accent2"/>
              </a:solidFill>
              <a:latin typeface="楷体_GB2312" pitchFamily="49" charset="-122"/>
              <a:ea typeface="楷体_GB2312" pitchFamily="49" charset="-122"/>
            </a:endParaRPr>
          </a:p>
        </p:txBody>
      </p:sp>
      <p:sp>
        <p:nvSpPr>
          <p:cNvPr id="25603"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AutoShape 2"/>
          <p:cNvSpPr>
            <a:spLocks noGrp="1" noChangeArrowheads="1"/>
          </p:cNvSpPr>
          <p:nvPr>
            <p:ph type="title" idx="4294967295"/>
          </p:nvPr>
        </p:nvSpPr>
        <p:spPr>
          <a:xfrm>
            <a:off x="900113" y="44450"/>
            <a:ext cx="8029575" cy="512763"/>
          </a:xfrm>
          <a:prstGeom prst="roundRect">
            <a:avLst>
              <a:gd name="adj" fmla="val 16667"/>
            </a:avLst>
          </a:prstGeom>
        </p:spPr>
        <p:txBody>
          <a:bodyPr/>
          <a:lstStyle/>
          <a:p>
            <a:pPr algn="just" eaLnBrk="1" hangingPunct="1"/>
            <a:r>
              <a:rPr lang="zh-CN" altLang="zh-CN" sz="2400" b="0">
                <a:ea typeface="宋体" pitchFamily="2" charset="-122"/>
              </a:rPr>
              <a:t/>
            </a:r>
            <a:br>
              <a:rPr lang="zh-CN" altLang="zh-CN" sz="2400" b="0">
                <a:ea typeface="宋体" pitchFamily="2" charset="-122"/>
              </a:rPr>
            </a:br>
            <a:endParaRPr lang="zh-CN" altLang="zh-CN" sz="2400" b="0">
              <a:solidFill>
                <a:schemeClr val="tx1"/>
              </a:solidFill>
              <a:latin typeface="隶书" pitchFamily="49" charset="-122"/>
              <a:ea typeface="隶书" pitchFamily="49" charset="-122"/>
            </a:endParaRPr>
          </a:p>
        </p:txBody>
      </p:sp>
      <p:sp>
        <p:nvSpPr>
          <p:cNvPr id="28675" name="Rectangle 3"/>
          <p:cNvSpPr>
            <a:spLocks noGrp="1" noChangeArrowheads="1"/>
          </p:cNvSpPr>
          <p:nvPr/>
        </p:nvSpPr>
        <p:spPr bwMode="auto">
          <a:xfrm>
            <a:off x="0" y="1196975"/>
            <a:ext cx="8748713" cy="4968329"/>
          </a:xfrm>
          <a:prstGeom prst="rect">
            <a:avLst/>
          </a:prstGeom>
          <a:noFill/>
          <a:ln w="9525">
            <a:noFill/>
            <a:miter lim="800000"/>
            <a:headEnd/>
            <a:tailEnd/>
          </a:ln>
        </p:spPr>
        <p:txBody>
          <a:bodyPr/>
          <a:lstStyle/>
          <a:p>
            <a:pPr marL="342900" indent="-342900">
              <a:lnSpc>
                <a:spcPct val="150000"/>
              </a:lnSpc>
              <a:spcBef>
                <a:spcPct val="20000"/>
              </a:spcBef>
              <a:buClr>
                <a:schemeClr val="hlink"/>
              </a:buClr>
              <a:buFont typeface="Wingdings" pitchFamily="2" charset="2"/>
              <a:buNone/>
            </a:pPr>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、国内商业保理公司数量：</a:t>
            </a:r>
            <a:endParaRPr lang="en-US" altLang="zh-CN" b="1" dirty="0" smtClean="0">
              <a:latin typeface="微软雅黑" pitchFamily="34" charset="-122"/>
              <a:ea typeface="微软雅黑" pitchFamily="34" charset="-122"/>
            </a:endParaRPr>
          </a:p>
          <a:p>
            <a:pPr marL="342900" indent="-342900">
              <a:lnSpc>
                <a:spcPct val="150000"/>
              </a:lnSpc>
              <a:spcBef>
                <a:spcPct val="20000"/>
              </a:spcBef>
              <a:buClr>
                <a:schemeClr val="hlink"/>
              </a:buClr>
              <a:buFont typeface="Wingdings" pitchFamily="2" charset="2"/>
              <a:buNone/>
            </a:pPr>
            <a:r>
              <a:rPr lang="en-US"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根据中国服务贸易行业协会商业保理专业委员会的统计，截止到</a:t>
            </a:r>
            <a:r>
              <a:rPr lang="en-US" altLang="zh-CN" dirty="0" smtClean="0">
                <a:latin typeface="微软雅黑" pitchFamily="34" charset="-122"/>
                <a:ea typeface="微软雅黑" pitchFamily="34" charset="-122"/>
              </a:rPr>
              <a:t>2015</a:t>
            </a:r>
            <a:r>
              <a:rPr lang="zh-CN" altLang="en-US" dirty="0" smtClean="0">
                <a:latin typeface="微软雅黑" pitchFamily="34" charset="-122"/>
                <a:ea typeface="微软雅黑" pitchFamily="34" charset="-122"/>
              </a:rPr>
              <a:t>年</a:t>
            </a:r>
            <a:r>
              <a:rPr lang="en-US" altLang="zh-CN" dirty="0" smtClean="0">
                <a:latin typeface="微软雅黑" pitchFamily="34" charset="-122"/>
                <a:ea typeface="微软雅黑" pitchFamily="34" charset="-122"/>
              </a:rPr>
              <a:t>12</a:t>
            </a:r>
            <a:r>
              <a:rPr lang="zh-CN" altLang="en-US" dirty="0" smtClean="0">
                <a:latin typeface="微软雅黑" pitchFamily="34" charset="-122"/>
                <a:ea typeface="微软雅黑" pitchFamily="34" charset="-122"/>
              </a:rPr>
              <a:t>月</a:t>
            </a:r>
            <a:r>
              <a:rPr lang="en-US" altLang="zh-CN" dirty="0" smtClean="0">
                <a:latin typeface="微软雅黑" pitchFamily="34" charset="-122"/>
                <a:ea typeface="微软雅黑" pitchFamily="34" charset="-122"/>
              </a:rPr>
              <a:t>31</a:t>
            </a:r>
            <a:r>
              <a:rPr lang="zh-CN" altLang="en-US" dirty="0" smtClean="0">
                <a:latin typeface="微软雅黑" pitchFamily="34" charset="-122"/>
                <a:ea typeface="微软雅黑" pitchFamily="34" charset="-122"/>
              </a:rPr>
              <a:t>日，全国共有商业保理公司超过</a:t>
            </a:r>
            <a:r>
              <a:rPr lang="en-US" altLang="zh-CN" dirty="0" smtClean="0">
                <a:latin typeface="微软雅黑" pitchFamily="34" charset="-122"/>
                <a:ea typeface="微软雅黑" pitchFamily="34" charset="-122"/>
              </a:rPr>
              <a:t>2500</a:t>
            </a:r>
            <a:r>
              <a:rPr lang="zh-CN" altLang="en-US" dirty="0" smtClean="0">
                <a:latin typeface="微软雅黑" pitchFamily="34" charset="-122"/>
                <a:ea typeface="微软雅黑" pitchFamily="34" charset="-122"/>
              </a:rPr>
              <a:t>家，深圳前海超过</a:t>
            </a:r>
            <a:r>
              <a:rPr lang="en-US" altLang="zh-CN" dirty="0" smtClean="0">
                <a:latin typeface="微软雅黑" pitchFamily="34" charset="-122"/>
                <a:ea typeface="微软雅黑" pitchFamily="34" charset="-122"/>
              </a:rPr>
              <a:t>1700</a:t>
            </a:r>
            <a:r>
              <a:rPr lang="zh-CN" altLang="en-US" dirty="0" smtClean="0">
                <a:latin typeface="微软雅黑" pitchFamily="34" charset="-122"/>
                <a:ea typeface="微软雅黑" pitchFamily="34" charset="-122"/>
              </a:rPr>
              <a:t>家，预计</a:t>
            </a:r>
            <a:r>
              <a:rPr lang="en-US" altLang="zh-CN" dirty="0" smtClean="0">
                <a:latin typeface="微软雅黑" pitchFamily="34" charset="-122"/>
                <a:ea typeface="微软雅黑" pitchFamily="34" charset="-122"/>
              </a:rPr>
              <a:t>2016</a:t>
            </a:r>
            <a:r>
              <a:rPr lang="zh-CN" altLang="en-US" dirty="0" smtClean="0">
                <a:latin typeface="微软雅黑" pitchFamily="34" charset="-122"/>
                <a:ea typeface="微软雅黑" pitchFamily="34" charset="-122"/>
              </a:rPr>
              <a:t>年底全国商业保理公司将超过</a:t>
            </a:r>
            <a:r>
              <a:rPr lang="en-US" altLang="zh-CN" dirty="0" smtClean="0">
                <a:latin typeface="微软雅黑" pitchFamily="34" charset="-122"/>
                <a:ea typeface="微软雅黑" pitchFamily="34" charset="-122"/>
              </a:rPr>
              <a:t>3000</a:t>
            </a:r>
            <a:r>
              <a:rPr lang="zh-CN" altLang="en-US" dirty="0" smtClean="0">
                <a:latin typeface="微软雅黑" pitchFamily="34" charset="-122"/>
                <a:ea typeface="微软雅黑" pitchFamily="34" charset="-122"/>
              </a:rPr>
              <a:t>家。</a:t>
            </a:r>
            <a:endParaRPr lang="en-US" altLang="zh-CN" dirty="0" smtClean="0">
              <a:latin typeface="微软雅黑" pitchFamily="34" charset="-122"/>
              <a:ea typeface="微软雅黑" pitchFamily="34" charset="-122"/>
            </a:endParaRPr>
          </a:p>
          <a:p>
            <a:pPr marL="342900" indent="-342900">
              <a:lnSpc>
                <a:spcPct val="150000"/>
              </a:lnSpc>
              <a:spcBef>
                <a:spcPct val="20000"/>
              </a:spcBef>
              <a:buClr>
                <a:schemeClr val="hlink"/>
              </a:buClr>
              <a:buFont typeface="Wingdings" pitchFamily="2" charset="2"/>
              <a:buNone/>
            </a:pPr>
            <a:r>
              <a:rPr lang="en-US" altLang="zh-CN" b="1" dirty="0" smtClean="0">
                <a:latin typeface="微软雅黑" pitchFamily="34" charset="-122"/>
                <a:ea typeface="微软雅黑" pitchFamily="34" charset="-122"/>
              </a:rPr>
              <a:t>2</a:t>
            </a:r>
            <a:r>
              <a:rPr lang="zh-CN" altLang="en-US" b="1" dirty="0" smtClean="0">
                <a:latin typeface="微软雅黑" pitchFamily="34" charset="-122"/>
                <a:ea typeface="微软雅黑" pitchFamily="34" charset="-122"/>
              </a:rPr>
              <a:t>、保理公司股东背景</a:t>
            </a:r>
            <a:endParaRPr lang="en-US" altLang="zh-CN" b="1" dirty="0" smtClean="0">
              <a:latin typeface="微软雅黑" pitchFamily="34" charset="-122"/>
              <a:ea typeface="微软雅黑" pitchFamily="34" charset="-122"/>
            </a:endParaRPr>
          </a:p>
          <a:p>
            <a:pPr marL="342900" indent="-342900">
              <a:lnSpc>
                <a:spcPct val="150000"/>
              </a:lnSpc>
              <a:spcBef>
                <a:spcPct val="20000"/>
              </a:spcBef>
              <a:buClr>
                <a:schemeClr val="hlink"/>
              </a:buClr>
              <a:buFont typeface="Wingdings" pitchFamily="2" charset="2"/>
              <a:buNone/>
            </a:pPr>
            <a:r>
              <a:rPr lang="zh-CN" altLang="en-US" b="1"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四大类：国企背景、外资背景、民营背景、电商系</a:t>
            </a:r>
            <a:endParaRPr lang="en-US" altLang="zh-CN" sz="1600" b="1" dirty="0" smtClean="0">
              <a:latin typeface="微软雅黑" pitchFamily="34" charset="-122"/>
              <a:ea typeface="微软雅黑" pitchFamily="34" charset="-122"/>
              <a:sym typeface="宋体" pitchFamily="2" charset="-122"/>
            </a:endParaRPr>
          </a:p>
          <a:p>
            <a:pPr marL="342900" indent="-342900">
              <a:lnSpc>
                <a:spcPct val="150000"/>
              </a:lnSpc>
              <a:spcBef>
                <a:spcPct val="20000"/>
              </a:spcBef>
              <a:buClr>
                <a:schemeClr val="hlink"/>
              </a:buClr>
              <a:buFont typeface="Wingdings" pitchFamily="2" charset="2"/>
              <a:buNone/>
            </a:pPr>
            <a:r>
              <a:rPr lang="en-US" altLang="zh-CN" b="1" dirty="0" smtClean="0">
                <a:latin typeface="微软雅黑" pitchFamily="34" charset="-122"/>
                <a:ea typeface="微软雅黑" pitchFamily="34" charset="-122"/>
                <a:sym typeface="宋体" pitchFamily="2" charset="-122"/>
              </a:rPr>
              <a:t>3</a:t>
            </a:r>
            <a:r>
              <a:rPr lang="zh-CN" altLang="en-US" b="1" dirty="0" smtClean="0">
                <a:latin typeface="微软雅黑" pitchFamily="34" charset="-122"/>
                <a:ea typeface="微软雅黑" pitchFamily="34" charset="-122"/>
                <a:sym typeface="宋体" pitchFamily="2" charset="-122"/>
              </a:rPr>
              <a:t>、 “二八”定律</a:t>
            </a:r>
            <a:endParaRPr lang="en-US" altLang="zh-CN" b="1" dirty="0" smtClean="0">
              <a:latin typeface="微软雅黑" pitchFamily="34" charset="-122"/>
              <a:ea typeface="微软雅黑" pitchFamily="34" charset="-122"/>
              <a:sym typeface="宋体" pitchFamily="2" charset="-122"/>
            </a:endParaRPr>
          </a:p>
          <a:p>
            <a:pPr marL="342900" indent="-342900">
              <a:lnSpc>
                <a:spcPct val="150000"/>
              </a:lnSpc>
              <a:spcBef>
                <a:spcPct val="20000"/>
              </a:spcBef>
              <a:buClr>
                <a:schemeClr val="hlink"/>
              </a:buClr>
              <a:buFont typeface="Wingdings" pitchFamily="2" charset="2"/>
              <a:buNone/>
            </a:pPr>
            <a:r>
              <a:rPr lang="zh-CN" altLang="en-US" dirty="0" smtClean="0">
                <a:latin typeface="微软雅黑" pitchFamily="34" charset="-122"/>
                <a:ea typeface="微软雅黑" pitchFamily="34" charset="-122"/>
                <a:sym typeface="宋体" pitchFamily="2" charset="-122"/>
              </a:rPr>
              <a:t>     业务、风险</a:t>
            </a:r>
            <a:endParaRPr lang="en-US" altLang="zh-CN" dirty="0" smtClean="0">
              <a:latin typeface="微软雅黑" pitchFamily="34" charset="-122"/>
              <a:ea typeface="微软雅黑" pitchFamily="34" charset="-122"/>
              <a:sym typeface="宋体" pitchFamily="2" charset="-122"/>
            </a:endParaRPr>
          </a:p>
          <a:p>
            <a:pPr marL="342900" indent="-342900">
              <a:lnSpc>
                <a:spcPct val="150000"/>
              </a:lnSpc>
              <a:spcBef>
                <a:spcPct val="20000"/>
              </a:spcBef>
              <a:buClr>
                <a:schemeClr val="hlink"/>
              </a:buClr>
              <a:buFont typeface="Wingdings" pitchFamily="2" charset="2"/>
              <a:buNone/>
            </a:pPr>
            <a:r>
              <a:rPr lang="en-US" altLang="zh-CN" b="1" dirty="0" smtClean="0">
                <a:latin typeface="微软雅黑" pitchFamily="34" charset="-122"/>
                <a:ea typeface="微软雅黑" pitchFamily="34" charset="-122"/>
                <a:sym typeface="宋体" pitchFamily="2" charset="-122"/>
              </a:rPr>
              <a:t>4</a:t>
            </a:r>
            <a:r>
              <a:rPr lang="zh-CN" altLang="en-US" b="1" dirty="0" smtClean="0">
                <a:latin typeface="微软雅黑" pitchFamily="34" charset="-122"/>
                <a:ea typeface="微软雅黑" pitchFamily="34" charset="-122"/>
                <a:sym typeface="宋体" pitchFamily="2" charset="-122"/>
              </a:rPr>
              <a:t>、行业发展规律</a:t>
            </a:r>
            <a:endParaRPr lang="en-US" altLang="zh-CN" b="1" dirty="0" smtClean="0">
              <a:latin typeface="微软雅黑" pitchFamily="34" charset="-122"/>
              <a:ea typeface="微软雅黑" pitchFamily="34" charset="-122"/>
              <a:sym typeface="宋体" pitchFamily="2" charset="-122"/>
            </a:endParaRPr>
          </a:p>
          <a:p>
            <a:pPr marL="342900" indent="-342900">
              <a:lnSpc>
                <a:spcPct val="150000"/>
              </a:lnSpc>
              <a:spcBef>
                <a:spcPct val="20000"/>
              </a:spcBef>
              <a:buClr>
                <a:schemeClr val="hlink"/>
              </a:buClr>
              <a:buFont typeface="Wingdings" pitchFamily="2" charset="2"/>
              <a:buNone/>
            </a:pPr>
            <a:r>
              <a:rPr lang="zh-CN" altLang="en-US" dirty="0" smtClean="0">
                <a:latin typeface="微软雅黑" pitchFamily="34" charset="-122"/>
                <a:ea typeface="微软雅黑" pitchFamily="34" charset="-122"/>
                <a:sym typeface="宋体" pitchFamily="2" charset="-122"/>
              </a:rPr>
              <a:t>（</a:t>
            </a:r>
            <a:r>
              <a:rPr lang="en-US" altLang="zh-CN" dirty="0" smtClean="0">
                <a:latin typeface="微软雅黑" pitchFamily="34" charset="-122"/>
                <a:ea typeface="微软雅黑" pitchFamily="34" charset="-122"/>
                <a:sym typeface="宋体" pitchFamily="2" charset="-122"/>
              </a:rPr>
              <a:t>1</a:t>
            </a:r>
            <a:r>
              <a:rPr lang="zh-CN" altLang="en-US" dirty="0" smtClean="0">
                <a:latin typeface="微软雅黑" pitchFamily="34" charset="-122"/>
                <a:ea typeface="微软雅黑" pitchFamily="34" charset="-122"/>
                <a:sym typeface="宋体" pitchFamily="2" charset="-122"/>
              </a:rPr>
              <a:t>）大型国企进入；</a:t>
            </a:r>
            <a:endParaRPr lang="en-US" altLang="zh-CN" dirty="0" smtClean="0">
              <a:latin typeface="微软雅黑" pitchFamily="34" charset="-122"/>
              <a:ea typeface="微软雅黑" pitchFamily="34" charset="-122"/>
              <a:sym typeface="宋体" pitchFamily="2" charset="-122"/>
            </a:endParaRPr>
          </a:p>
          <a:p>
            <a:pPr marL="342900" indent="-342900">
              <a:lnSpc>
                <a:spcPct val="150000"/>
              </a:lnSpc>
              <a:spcBef>
                <a:spcPct val="20000"/>
              </a:spcBef>
              <a:buClr>
                <a:schemeClr val="hlink"/>
              </a:buClr>
              <a:buFont typeface="Wingdings" pitchFamily="2" charset="2"/>
              <a:buNone/>
            </a:pPr>
            <a:r>
              <a:rPr lang="zh-CN" altLang="en-US" dirty="0" smtClean="0">
                <a:latin typeface="微软雅黑" pitchFamily="34" charset="-122"/>
                <a:ea typeface="微软雅黑" pitchFamily="34" charset="-122"/>
                <a:sym typeface="宋体" pitchFamily="2" charset="-122"/>
              </a:rPr>
              <a:t>（</a:t>
            </a:r>
            <a:r>
              <a:rPr lang="en-US" altLang="zh-CN" dirty="0" smtClean="0">
                <a:latin typeface="微软雅黑" pitchFamily="34" charset="-122"/>
                <a:ea typeface="微软雅黑" pitchFamily="34" charset="-122"/>
                <a:sym typeface="宋体" pitchFamily="2" charset="-122"/>
              </a:rPr>
              <a:t>2</a:t>
            </a:r>
            <a:r>
              <a:rPr lang="zh-CN" altLang="en-US" dirty="0" smtClean="0">
                <a:latin typeface="微软雅黑" pitchFamily="34" charset="-122"/>
                <a:ea typeface="微软雅黑" pitchFamily="34" charset="-122"/>
                <a:sym typeface="宋体" pitchFamily="2" charset="-122"/>
              </a:rPr>
              <a:t>）银行、信托、证券进入；</a:t>
            </a:r>
            <a:endParaRPr lang="en-US" altLang="zh-CN" dirty="0" smtClean="0">
              <a:latin typeface="微软雅黑" pitchFamily="34" charset="-122"/>
              <a:ea typeface="微软雅黑" pitchFamily="34" charset="-122"/>
              <a:sym typeface="宋体" pitchFamily="2" charset="-122"/>
            </a:endParaRPr>
          </a:p>
          <a:p>
            <a:pPr marL="342900" indent="-342900">
              <a:lnSpc>
                <a:spcPct val="150000"/>
              </a:lnSpc>
              <a:spcBef>
                <a:spcPct val="20000"/>
              </a:spcBef>
              <a:buClr>
                <a:schemeClr val="hlink"/>
              </a:buClr>
              <a:buFont typeface="Wingdings" pitchFamily="2" charset="2"/>
              <a:buNone/>
            </a:pPr>
            <a:r>
              <a:rPr lang="zh-CN" altLang="en-US" dirty="0" smtClean="0">
                <a:latin typeface="微软雅黑" pitchFamily="34" charset="-122"/>
                <a:ea typeface="微软雅黑" pitchFamily="34" charset="-122"/>
                <a:sym typeface="宋体" pitchFamily="2" charset="-122"/>
              </a:rPr>
              <a:t>（</a:t>
            </a:r>
            <a:r>
              <a:rPr lang="en-US" altLang="zh-CN" dirty="0" smtClean="0">
                <a:latin typeface="微软雅黑" pitchFamily="34" charset="-122"/>
                <a:ea typeface="微软雅黑" pitchFamily="34" charset="-122"/>
                <a:sym typeface="宋体" pitchFamily="2" charset="-122"/>
              </a:rPr>
              <a:t>3</a:t>
            </a:r>
            <a:r>
              <a:rPr lang="zh-CN" altLang="en-US" dirty="0" smtClean="0">
                <a:latin typeface="微软雅黑" pitchFamily="34" charset="-122"/>
                <a:ea typeface="微软雅黑" pitchFamily="34" charset="-122"/>
                <a:sym typeface="宋体" pitchFamily="2" charset="-122"/>
              </a:rPr>
              <a:t>）外资进入；</a:t>
            </a:r>
            <a:endParaRPr lang="zh-CN" altLang="en-US" dirty="0">
              <a:latin typeface="微软雅黑" pitchFamily="34" charset="-122"/>
              <a:ea typeface="微软雅黑" pitchFamily="34" charset="-122"/>
              <a:sym typeface="宋体" pitchFamily="2" charset="-122"/>
            </a:endParaRPr>
          </a:p>
        </p:txBody>
      </p:sp>
      <p:sp>
        <p:nvSpPr>
          <p:cNvPr id="28676" name="Text Box 6"/>
          <p:cNvSpPr txBox="1">
            <a:spLocks noChangeArrowheads="1"/>
          </p:cNvSpPr>
          <p:nvPr/>
        </p:nvSpPr>
        <p:spPr bwMode="auto">
          <a:xfrm>
            <a:off x="612775" y="620713"/>
            <a:ext cx="2171700" cy="365125"/>
          </a:xfrm>
          <a:prstGeom prst="rect">
            <a:avLst/>
          </a:prstGeom>
          <a:noFill/>
          <a:ln w="9525">
            <a:noFill/>
            <a:miter lim="800000"/>
            <a:headEnd/>
            <a:tailEnd/>
          </a:ln>
        </p:spPr>
        <p:txBody>
          <a:bodyPr>
            <a:spAutoFit/>
          </a:bodyPr>
          <a:lstStyle/>
          <a:p>
            <a:pPr eaLnBrk="0" hangingPunct="0"/>
            <a:r>
              <a:rPr lang="zh-CN" altLang="en-US" i="1">
                <a:ea typeface="微软雅黑" pitchFamily="34" charset="-122"/>
              </a:rPr>
              <a:t>更专注，更专业</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additive="base">
                                        <p:cTn id="31"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8675">
                                            <p:txEl>
                                              <p:pRg st="5" end="5"/>
                                            </p:txEl>
                                          </p:spTgt>
                                        </p:tgtEl>
                                        <p:attrNameLst>
                                          <p:attrName>style.visibility</p:attrName>
                                        </p:attrNameLst>
                                      </p:cBhvr>
                                      <p:to>
                                        <p:strVal val="visible"/>
                                      </p:to>
                                    </p:set>
                                    <p:anim calcmode="lin" valueType="num">
                                      <p:cBhvr additive="base">
                                        <p:cTn id="37"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6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8675">
                                            <p:txEl>
                                              <p:pRg st="6" end="6"/>
                                            </p:txEl>
                                          </p:spTgt>
                                        </p:tgtEl>
                                        <p:attrNameLst>
                                          <p:attrName>style.visibility</p:attrName>
                                        </p:attrNameLst>
                                      </p:cBhvr>
                                      <p:to>
                                        <p:strVal val="visible"/>
                                      </p:to>
                                    </p:set>
                                    <p:anim calcmode="lin" valueType="num">
                                      <p:cBhvr additive="base">
                                        <p:cTn id="43" dur="5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86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8675">
                                            <p:txEl>
                                              <p:pRg st="7" end="7"/>
                                            </p:txEl>
                                          </p:spTgt>
                                        </p:tgtEl>
                                        <p:attrNameLst>
                                          <p:attrName>style.visibility</p:attrName>
                                        </p:attrNameLst>
                                      </p:cBhvr>
                                      <p:to>
                                        <p:strVal val="visible"/>
                                      </p:to>
                                    </p:set>
                                    <p:anim calcmode="lin" valueType="num">
                                      <p:cBhvr additive="base">
                                        <p:cTn id="49" dur="500" fill="hold"/>
                                        <p:tgtEl>
                                          <p:spTgt spid="2867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867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8675">
                                            <p:txEl>
                                              <p:pRg st="8" end="8"/>
                                            </p:txEl>
                                          </p:spTgt>
                                        </p:tgtEl>
                                        <p:attrNameLst>
                                          <p:attrName>style.visibility</p:attrName>
                                        </p:attrNameLst>
                                      </p:cBhvr>
                                      <p:to>
                                        <p:strVal val="visible"/>
                                      </p:to>
                                    </p:set>
                                    <p:anim calcmode="lin" valueType="num">
                                      <p:cBhvr additive="base">
                                        <p:cTn id="55" dur="500" fill="hold"/>
                                        <p:tgtEl>
                                          <p:spTgt spid="2867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867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8675">
                                            <p:txEl>
                                              <p:pRg st="9" end="9"/>
                                            </p:txEl>
                                          </p:spTgt>
                                        </p:tgtEl>
                                        <p:attrNameLst>
                                          <p:attrName>style.visibility</p:attrName>
                                        </p:attrNameLst>
                                      </p:cBhvr>
                                      <p:to>
                                        <p:strVal val="visible"/>
                                      </p:to>
                                    </p:set>
                                    <p:anim calcmode="lin" valueType="num">
                                      <p:cBhvr additive="base">
                                        <p:cTn id="61" dur="500" fill="hold"/>
                                        <p:tgtEl>
                                          <p:spTgt spid="2867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867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自定义设计方案">
  <a:themeElements>
    <a:clrScheme name="">
      <a:dk1>
        <a:srgbClr val="000000"/>
      </a:dk1>
      <a:lt1>
        <a:srgbClr val="FEF9E2"/>
      </a:lt1>
      <a:dk2>
        <a:srgbClr val="E1D091"/>
      </a:dk2>
      <a:lt2>
        <a:srgbClr val="808080"/>
      </a:lt2>
      <a:accent1>
        <a:srgbClr val="D3A553"/>
      </a:accent1>
      <a:accent2>
        <a:srgbClr val="7C4D36"/>
      </a:accent2>
      <a:accent3>
        <a:srgbClr val="FEFBEE"/>
      </a:accent3>
      <a:accent4>
        <a:srgbClr val="000000"/>
      </a:accent4>
      <a:accent5>
        <a:srgbClr val="E6CFB3"/>
      </a:accent5>
      <a:accent6>
        <a:srgbClr val="704530"/>
      </a:accent6>
      <a:hlink>
        <a:srgbClr val="9B9D53"/>
      </a:hlink>
      <a:folHlink>
        <a:srgbClr val="6D9DB5"/>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中茂简介（2012） 2">
  <a:themeElements>
    <a:clrScheme name="中茂简介（2012） 2 3">
      <a:dk1>
        <a:srgbClr val="000000"/>
      </a:dk1>
      <a:lt1>
        <a:srgbClr val="FEF9E2"/>
      </a:lt1>
      <a:dk2>
        <a:srgbClr val="E1D091"/>
      </a:dk2>
      <a:lt2>
        <a:srgbClr val="808080"/>
      </a:lt2>
      <a:accent1>
        <a:srgbClr val="D3A553"/>
      </a:accent1>
      <a:accent2>
        <a:srgbClr val="7C4D36"/>
      </a:accent2>
      <a:accent3>
        <a:srgbClr val="FEFBEE"/>
      </a:accent3>
      <a:accent4>
        <a:srgbClr val="000000"/>
      </a:accent4>
      <a:accent5>
        <a:srgbClr val="E6CFB3"/>
      </a:accent5>
      <a:accent6>
        <a:srgbClr val="704530"/>
      </a:accent6>
      <a:hlink>
        <a:srgbClr val="9B9D53"/>
      </a:hlink>
      <a:folHlink>
        <a:srgbClr val="6D9DB5"/>
      </a:folHlink>
    </a:clrScheme>
    <a:fontScheme name="中茂简介（2012）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中茂简介（2012） 2 1">
        <a:dk1>
          <a:srgbClr val="000000"/>
        </a:dk1>
        <a:lt1>
          <a:srgbClr val="FFFFFF"/>
        </a:lt1>
        <a:dk2>
          <a:srgbClr val="7EBAF0"/>
        </a:dk2>
        <a:lt2>
          <a:srgbClr val="B2B2B2"/>
        </a:lt2>
        <a:accent1>
          <a:srgbClr val="4F97D9"/>
        </a:accent1>
        <a:accent2>
          <a:srgbClr val="3F51AD"/>
        </a:accent2>
        <a:accent3>
          <a:srgbClr val="FFFFFF"/>
        </a:accent3>
        <a:accent4>
          <a:srgbClr val="000000"/>
        </a:accent4>
        <a:accent5>
          <a:srgbClr val="B2C9E9"/>
        </a:accent5>
        <a:accent6>
          <a:srgbClr val="38499C"/>
        </a:accent6>
        <a:hlink>
          <a:srgbClr val="69B58F"/>
        </a:hlink>
        <a:folHlink>
          <a:srgbClr val="878FA5"/>
        </a:folHlink>
      </a:clrScheme>
      <a:clrMap bg1="lt1" tx1="dk1" bg2="lt2" tx2="dk2" accent1="accent1" accent2="accent2" accent3="accent3" accent4="accent4" accent5="accent5" accent6="accent6" hlink="hlink" folHlink="folHlink"/>
    </a:extraClrScheme>
    <a:extraClrScheme>
      <a:clrScheme name="中茂简介（2012） 2 2">
        <a:dk1>
          <a:srgbClr val="000000"/>
        </a:dk1>
        <a:lt1>
          <a:srgbClr val="FEFEEA"/>
        </a:lt1>
        <a:dk2>
          <a:srgbClr val="A4E4B9"/>
        </a:dk2>
        <a:lt2>
          <a:srgbClr val="B2B2B2"/>
        </a:lt2>
        <a:accent1>
          <a:srgbClr val="58BEAB"/>
        </a:accent1>
        <a:accent2>
          <a:srgbClr val="377F75"/>
        </a:accent2>
        <a:accent3>
          <a:srgbClr val="FEFEF3"/>
        </a:accent3>
        <a:accent4>
          <a:srgbClr val="000000"/>
        </a:accent4>
        <a:accent5>
          <a:srgbClr val="B4DBD2"/>
        </a:accent5>
        <a:accent6>
          <a:srgbClr val="317269"/>
        </a:accent6>
        <a:hlink>
          <a:srgbClr val="5F4AAE"/>
        </a:hlink>
        <a:folHlink>
          <a:srgbClr val="D38259"/>
        </a:folHlink>
      </a:clrScheme>
      <a:clrMap bg1="lt1" tx1="dk1" bg2="lt2" tx2="dk2" accent1="accent1" accent2="accent2" accent3="accent3" accent4="accent4" accent5="accent5" accent6="accent6" hlink="hlink" folHlink="folHlink"/>
    </a:extraClrScheme>
    <a:extraClrScheme>
      <a:clrScheme name="中茂简介（2012） 2 3">
        <a:dk1>
          <a:srgbClr val="000000"/>
        </a:dk1>
        <a:lt1>
          <a:srgbClr val="FEF9E2"/>
        </a:lt1>
        <a:dk2>
          <a:srgbClr val="E1D091"/>
        </a:dk2>
        <a:lt2>
          <a:srgbClr val="808080"/>
        </a:lt2>
        <a:accent1>
          <a:srgbClr val="D3A553"/>
        </a:accent1>
        <a:accent2>
          <a:srgbClr val="7C4D36"/>
        </a:accent2>
        <a:accent3>
          <a:srgbClr val="FEFBEE"/>
        </a:accent3>
        <a:accent4>
          <a:srgbClr val="000000"/>
        </a:accent4>
        <a:accent5>
          <a:srgbClr val="E6CFB3"/>
        </a:accent5>
        <a:accent6>
          <a:srgbClr val="704530"/>
        </a:accent6>
        <a:hlink>
          <a:srgbClr val="9B9D53"/>
        </a:hlink>
        <a:folHlink>
          <a:srgbClr val="6D9DB5"/>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中茂简介（2012） 2_4">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中茂简介（2012） 2_4">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7_中茂简介（2012） 2_4 1">
        <a:dk1>
          <a:srgbClr val="000000"/>
        </a:dk1>
        <a:lt1>
          <a:srgbClr val="FFFFFF"/>
        </a:lt1>
        <a:dk2>
          <a:srgbClr val="7EBAF0"/>
        </a:dk2>
        <a:lt2>
          <a:srgbClr val="B2B2B2"/>
        </a:lt2>
        <a:accent1>
          <a:srgbClr val="4F97D9"/>
        </a:accent1>
        <a:accent2>
          <a:srgbClr val="3F51AD"/>
        </a:accent2>
        <a:accent3>
          <a:srgbClr val="FFFFFF"/>
        </a:accent3>
        <a:accent4>
          <a:srgbClr val="000000"/>
        </a:accent4>
        <a:accent5>
          <a:srgbClr val="B2C9E9"/>
        </a:accent5>
        <a:accent6>
          <a:srgbClr val="38499C"/>
        </a:accent6>
        <a:hlink>
          <a:srgbClr val="69B58F"/>
        </a:hlink>
        <a:folHlink>
          <a:srgbClr val="878FA5"/>
        </a:folHlink>
      </a:clrScheme>
      <a:clrMap bg1="lt1" tx1="dk1" bg2="lt2" tx2="dk2" accent1="accent1" accent2="accent2" accent3="accent3" accent4="accent4" accent5="accent5" accent6="accent6" hlink="hlink" folHlink="folHlink"/>
    </a:extraClrScheme>
    <a:extraClrScheme>
      <a:clrScheme name="7_中茂简介（2012） 2_4 2">
        <a:dk1>
          <a:srgbClr val="000000"/>
        </a:dk1>
        <a:lt1>
          <a:srgbClr val="FEFEEA"/>
        </a:lt1>
        <a:dk2>
          <a:srgbClr val="A4E4B9"/>
        </a:dk2>
        <a:lt2>
          <a:srgbClr val="B2B2B2"/>
        </a:lt2>
        <a:accent1>
          <a:srgbClr val="58BEAB"/>
        </a:accent1>
        <a:accent2>
          <a:srgbClr val="377F75"/>
        </a:accent2>
        <a:accent3>
          <a:srgbClr val="FEFEF3"/>
        </a:accent3>
        <a:accent4>
          <a:srgbClr val="000000"/>
        </a:accent4>
        <a:accent5>
          <a:srgbClr val="B4DBD2"/>
        </a:accent5>
        <a:accent6>
          <a:srgbClr val="317269"/>
        </a:accent6>
        <a:hlink>
          <a:srgbClr val="5F4AAE"/>
        </a:hlink>
        <a:folHlink>
          <a:srgbClr val="D38259"/>
        </a:folHlink>
      </a:clrScheme>
      <a:clrMap bg1="lt1" tx1="dk1" bg2="lt2" tx2="dk2" accent1="accent1" accent2="accent2" accent3="accent3" accent4="accent4" accent5="accent5" accent6="accent6" hlink="hlink" folHlink="folHlink"/>
    </a:extraClrScheme>
    <a:extraClrScheme>
      <a:clrScheme name="7_中茂简介（2012） 2_4 3">
        <a:dk1>
          <a:srgbClr val="000000"/>
        </a:dk1>
        <a:lt1>
          <a:srgbClr val="FEF9E2"/>
        </a:lt1>
        <a:dk2>
          <a:srgbClr val="E1D091"/>
        </a:dk2>
        <a:lt2>
          <a:srgbClr val="808080"/>
        </a:lt2>
        <a:accent1>
          <a:srgbClr val="D3A553"/>
        </a:accent1>
        <a:accent2>
          <a:srgbClr val="7C4D36"/>
        </a:accent2>
        <a:accent3>
          <a:srgbClr val="FEFBEE"/>
        </a:accent3>
        <a:accent4>
          <a:srgbClr val="000000"/>
        </a:accent4>
        <a:accent5>
          <a:srgbClr val="E6CFB3"/>
        </a:accent5>
        <a:accent6>
          <a:srgbClr val="704530"/>
        </a:accent6>
        <a:hlink>
          <a:srgbClr val="9B9D53"/>
        </a:hlink>
        <a:folHlink>
          <a:srgbClr val="6D9DB5"/>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中茂简介（2012） 2_4">
  <a:themeElements>
    <a:clrScheme name="2_中茂简介（2012） 2_4 3">
      <a:dk1>
        <a:srgbClr val="000000"/>
      </a:dk1>
      <a:lt1>
        <a:srgbClr val="FEF9E2"/>
      </a:lt1>
      <a:dk2>
        <a:srgbClr val="E1D091"/>
      </a:dk2>
      <a:lt2>
        <a:srgbClr val="808080"/>
      </a:lt2>
      <a:accent1>
        <a:srgbClr val="D3A553"/>
      </a:accent1>
      <a:accent2>
        <a:srgbClr val="7C4D36"/>
      </a:accent2>
      <a:accent3>
        <a:srgbClr val="FEFBEE"/>
      </a:accent3>
      <a:accent4>
        <a:srgbClr val="000000"/>
      </a:accent4>
      <a:accent5>
        <a:srgbClr val="E6CFB3"/>
      </a:accent5>
      <a:accent6>
        <a:srgbClr val="704530"/>
      </a:accent6>
      <a:hlink>
        <a:srgbClr val="9B9D53"/>
      </a:hlink>
      <a:folHlink>
        <a:srgbClr val="6D9DB5"/>
      </a:folHlink>
    </a:clrScheme>
    <a:fontScheme name="2_中茂简介（2012） 2_4">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中茂简介（2012） 2_4 1">
        <a:dk1>
          <a:srgbClr val="000000"/>
        </a:dk1>
        <a:lt1>
          <a:srgbClr val="FFFFFF"/>
        </a:lt1>
        <a:dk2>
          <a:srgbClr val="7EBAF0"/>
        </a:dk2>
        <a:lt2>
          <a:srgbClr val="B2B2B2"/>
        </a:lt2>
        <a:accent1>
          <a:srgbClr val="4F97D9"/>
        </a:accent1>
        <a:accent2>
          <a:srgbClr val="3F51AD"/>
        </a:accent2>
        <a:accent3>
          <a:srgbClr val="FFFFFF"/>
        </a:accent3>
        <a:accent4>
          <a:srgbClr val="000000"/>
        </a:accent4>
        <a:accent5>
          <a:srgbClr val="B2C9E9"/>
        </a:accent5>
        <a:accent6>
          <a:srgbClr val="38499C"/>
        </a:accent6>
        <a:hlink>
          <a:srgbClr val="69B58F"/>
        </a:hlink>
        <a:folHlink>
          <a:srgbClr val="878FA5"/>
        </a:folHlink>
      </a:clrScheme>
      <a:clrMap bg1="lt1" tx1="dk1" bg2="lt2" tx2="dk2" accent1="accent1" accent2="accent2" accent3="accent3" accent4="accent4" accent5="accent5" accent6="accent6" hlink="hlink" folHlink="folHlink"/>
    </a:extraClrScheme>
    <a:extraClrScheme>
      <a:clrScheme name="2_中茂简介（2012） 2_4 2">
        <a:dk1>
          <a:srgbClr val="000000"/>
        </a:dk1>
        <a:lt1>
          <a:srgbClr val="FEFEEA"/>
        </a:lt1>
        <a:dk2>
          <a:srgbClr val="A4E4B9"/>
        </a:dk2>
        <a:lt2>
          <a:srgbClr val="B2B2B2"/>
        </a:lt2>
        <a:accent1>
          <a:srgbClr val="58BEAB"/>
        </a:accent1>
        <a:accent2>
          <a:srgbClr val="377F75"/>
        </a:accent2>
        <a:accent3>
          <a:srgbClr val="FEFEF3"/>
        </a:accent3>
        <a:accent4>
          <a:srgbClr val="000000"/>
        </a:accent4>
        <a:accent5>
          <a:srgbClr val="B4DBD2"/>
        </a:accent5>
        <a:accent6>
          <a:srgbClr val="317269"/>
        </a:accent6>
        <a:hlink>
          <a:srgbClr val="5F4AAE"/>
        </a:hlink>
        <a:folHlink>
          <a:srgbClr val="D38259"/>
        </a:folHlink>
      </a:clrScheme>
      <a:clrMap bg1="lt1" tx1="dk1" bg2="lt2" tx2="dk2" accent1="accent1" accent2="accent2" accent3="accent3" accent4="accent4" accent5="accent5" accent6="accent6" hlink="hlink" folHlink="folHlink"/>
    </a:extraClrScheme>
    <a:extraClrScheme>
      <a:clrScheme name="2_中茂简介（2012） 2_4 3">
        <a:dk1>
          <a:srgbClr val="000000"/>
        </a:dk1>
        <a:lt1>
          <a:srgbClr val="FEF9E2"/>
        </a:lt1>
        <a:dk2>
          <a:srgbClr val="E1D091"/>
        </a:dk2>
        <a:lt2>
          <a:srgbClr val="808080"/>
        </a:lt2>
        <a:accent1>
          <a:srgbClr val="D3A553"/>
        </a:accent1>
        <a:accent2>
          <a:srgbClr val="7C4D36"/>
        </a:accent2>
        <a:accent3>
          <a:srgbClr val="FEFBEE"/>
        </a:accent3>
        <a:accent4>
          <a:srgbClr val="000000"/>
        </a:accent4>
        <a:accent5>
          <a:srgbClr val="E6CFB3"/>
        </a:accent5>
        <a:accent6>
          <a:srgbClr val="704530"/>
        </a:accent6>
        <a:hlink>
          <a:srgbClr val="9B9D53"/>
        </a:hlink>
        <a:folHlink>
          <a:srgbClr val="6D9DB5"/>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中茂简介（2012） 2_5">
  <a:themeElements>
    <a:clrScheme name="2_中茂简介（2012） 2_5 3">
      <a:dk1>
        <a:srgbClr val="000000"/>
      </a:dk1>
      <a:lt1>
        <a:srgbClr val="FEF9E2"/>
      </a:lt1>
      <a:dk2>
        <a:srgbClr val="E1D091"/>
      </a:dk2>
      <a:lt2>
        <a:srgbClr val="808080"/>
      </a:lt2>
      <a:accent1>
        <a:srgbClr val="D3A553"/>
      </a:accent1>
      <a:accent2>
        <a:srgbClr val="7C4D36"/>
      </a:accent2>
      <a:accent3>
        <a:srgbClr val="FEFBEE"/>
      </a:accent3>
      <a:accent4>
        <a:srgbClr val="000000"/>
      </a:accent4>
      <a:accent5>
        <a:srgbClr val="E6CFB3"/>
      </a:accent5>
      <a:accent6>
        <a:srgbClr val="704530"/>
      </a:accent6>
      <a:hlink>
        <a:srgbClr val="9B9D53"/>
      </a:hlink>
      <a:folHlink>
        <a:srgbClr val="6D9DB5"/>
      </a:folHlink>
    </a:clrScheme>
    <a:fontScheme name="2_中茂简介（2012） 2_5">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中茂简介（2012） 2_5 1">
        <a:dk1>
          <a:srgbClr val="000000"/>
        </a:dk1>
        <a:lt1>
          <a:srgbClr val="FFFFFF"/>
        </a:lt1>
        <a:dk2>
          <a:srgbClr val="7EBAF0"/>
        </a:dk2>
        <a:lt2>
          <a:srgbClr val="B2B2B2"/>
        </a:lt2>
        <a:accent1>
          <a:srgbClr val="4F97D9"/>
        </a:accent1>
        <a:accent2>
          <a:srgbClr val="3F51AD"/>
        </a:accent2>
        <a:accent3>
          <a:srgbClr val="FFFFFF"/>
        </a:accent3>
        <a:accent4>
          <a:srgbClr val="000000"/>
        </a:accent4>
        <a:accent5>
          <a:srgbClr val="B2C9E9"/>
        </a:accent5>
        <a:accent6>
          <a:srgbClr val="38499C"/>
        </a:accent6>
        <a:hlink>
          <a:srgbClr val="69B58F"/>
        </a:hlink>
        <a:folHlink>
          <a:srgbClr val="878FA5"/>
        </a:folHlink>
      </a:clrScheme>
      <a:clrMap bg1="lt1" tx1="dk1" bg2="lt2" tx2="dk2" accent1="accent1" accent2="accent2" accent3="accent3" accent4="accent4" accent5="accent5" accent6="accent6" hlink="hlink" folHlink="folHlink"/>
    </a:extraClrScheme>
    <a:extraClrScheme>
      <a:clrScheme name="2_中茂简介（2012） 2_5 2">
        <a:dk1>
          <a:srgbClr val="000000"/>
        </a:dk1>
        <a:lt1>
          <a:srgbClr val="FEFEEA"/>
        </a:lt1>
        <a:dk2>
          <a:srgbClr val="A4E4B9"/>
        </a:dk2>
        <a:lt2>
          <a:srgbClr val="B2B2B2"/>
        </a:lt2>
        <a:accent1>
          <a:srgbClr val="58BEAB"/>
        </a:accent1>
        <a:accent2>
          <a:srgbClr val="377F75"/>
        </a:accent2>
        <a:accent3>
          <a:srgbClr val="FEFEF3"/>
        </a:accent3>
        <a:accent4>
          <a:srgbClr val="000000"/>
        </a:accent4>
        <a:accent5>
          <a:srgbClr val="B4DBD2"/>
        </a:accent5>
        <a:accent6>
          <a:srgbClr val="317269"/>
        </a:accent6>
        <a:hlink>
          <a:srgbClr val="5F4AAE"/>
        </a:hlink>
        <a:folHlink>
          <a:srgbClr val="D38259"/>
        </a:folHlink>
      </a:clrScheme>
      <a:clrMap bg1="lt1" tx1="dk1" bg2="lt2" tx2="dk2" accent1="accent1" accent2="accent2" accent3="accent3" accent4="accent4" accent5="accent5" accent6="accent6" hlink="hlink" folHlink="folHlink"/>
    </a:extraClrScheme>
    <a:extraClrScheme>
      <a:clrScheme name="2_中茂简介（2012） 2_5 3">
        <a:dk1>
          <a:srgbClr val="000000"/>
        </a:dk1>
        <a:lt1>
          <a:srgbClr val="FEF9E2"/>
        </a:lt1>
        <a:dk2>
          <a:srgbClr val="E1D091"/>
        </a:dk2>
        <a:lt2>
          <a:srgbClr val="808080"/>
        </a:lt2>
        <a:accent1>
          <a:srgbClr val="D3A553"/>
        </a:accent1>
        <a:accent2>
          <a:srgbClr val="7C4D36"/>
        </a:accent2>
        <a:accent3>
          <a:srgbClr val="FEFBEE"/>
        </a:accent3>
        <a:accent4>
          <a:srgbClr val="000000"/>
        </a:accent4>
        <a:accent5>
          <a:srgbClr val="E6CFB3"/>
        </a:accent5>
        <a:accent6>
          <a:srgbClr val="704530"/>
        </a:accent6>
        <a:hlink>
          <a:srgbClr val="9B9D53"/>
        </a:hlink>
        <a:folHlink>
          <a:srgbClr val="6D9DB5"/>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中茂简介（2012） 2_6">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中茂简介（2012） 2_6">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中茂简介（2012） 2_6 1">
        <a:dk1>
          <a:srgbClr val="000000"/>
        </a:dk1>
        <a:lt1>
          <a:srgbClr val="FFFFFF"/>
        </a:lt1>
        <a:dk2>
          <a:srgbClr val="7EBAF0"/>
        </a:dk2>
        <a:lt2>
          <a:srgbClr val="B2B2B2"/>
        </a:lt2>
        <a:accent1>
          <a:srgbClr val="4F97D9"/>
        </a:accent1>
        <a:accent2>
          <a:srgbClr val="3F51AD"/>
        </a:accent2>
        <a:accent3>
          <a:srgbClr val="FFFFFF"/>
        </a:accent3>
        <a:accent4>
          <a:srgbClr val="000000"/>
        </a:accent4>
        <a:accent5>
          <a:srgbClr val="B2C9E9"/>
        </a:accent5>
        <a:accent6>
          <a:srgbClr val="38499C"/>
        </a:accent6>
        <a:hlink>
          <a:srgbClr val="69B58F"/>
        </a:hlink>
        <a:folHlink>
          <a:srgbClr val="878FA5"/>
        </a:folHlink>
      </a:clrScheme>
      <a:clrMap bg1="lt1" tx1="dk1" bg2="lt2" tx2="dk2" accent1="accent1" accent2="accent2" accent3="accent3" accent4="accent4" accent5="accent5" accent6="accent6" hlink="hlink" folHlink="folHlink"/>
    </a:extraClrScheme>
    <a:extraClrScheme>
      <a:clrScheme name="2_中茂简介（2012） 2_6 2">
        <a:dk1>
          <a:srgbClr val="000000"/>
        </a:dk1>
        <a:lt1>
          <a:srgbClr val="FEFEEA"/>
        </a:lt1>
        <a:dk2>
          <a:srgbClr val="A4E4B9"/>
        </a:dk2>
        <a:lt2>
          <a:srgbClr val="B2B2B2"/>
        </a:lt2>
        <a:accent1>
          <a:srgbClr val="58BEAB"/>
        </a:accent1>
        <a:accent2>
          <a:srgbClr val="377F75"/>
        </a:accent2>
        <a:accent3>
          <a:srgbClr val="FEFEF3"/>
        </a:accent3>
        <a:accent4>
          <a:srgbClr val="000000"/>
        </a:accent4>
        <a:accent5>
          <a:srgbClr val="B4DBD2"/>
        </a:accent5>
        <a:accent6>
          <a:srgbClr val="317269"/>
        </a:accent6>
        <a:hlink>
          <a:srgbClr val="5F4AAE"/>
        </a:hlink>
        <a:folHlink>
          <a:srgbClr val="D38259"/>
        </a:folHlink>
      </a:clrScheme>
      <a:clrMap bg1="lt1" tx1="dk1" bg2="lt2" tx2="dk2" accent1="accent1" accent2="accent2" accent3="accent3" accent4="accent4" accent5="accent5" accent6="accent6" hlink="hlink" folHlink="folHlink"/>
    </a:extraClrScheme>
    <a:extraClrScheme>
      <a:clrScheme name="2_中茂简介（2012） 2_6 3">
        <a:dk1>
          <a:srgbClr val="000000"/>
        </a:dk1>
        <a:lt1>
          <a:srgbClr val="FEF9E2"/>
        </a:lt1>
        <a:dk2>
          <a:srgbClr val="E1D091"/>
        </a:dk2>
        <a:lt2>
          <a:srgbClr val="808080"/>
        </a:lt2>
        <a:accent1>
          <a:srgbClr val="D3A553"/>
        </a:accent1>
        <a:accent2>
          <a:srgbClr val="7C4D36"/>
        </a:accent2>
        <a:accent3>
          <a:srgbClr val="FEFBEE"/>
        </a:accent3>
        <a:accent4>
          <a:srgbClr val="000000"/>
        </a:accent4>
        <a:accent5>
          <a:srgbClr val="E6CFB3"/>
        </a:accent5>
        <a:accent6>
          <a:srgbClr val="704530"/>
        </a:accent6>
        <a:hlink>
          <a:srgbClr val="9B9D53"/>
        </a:hlink>
        <a:folHlink>
          <a:srgbClr val="6D9D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中茂简介（2012） 2">
  <a:themeElements>
    <a:clrScheme name="2_中茂简介（2012） 2 3">
      <a:dk1>
        <a:srgbClr val="000000"/>
      </a:dk1>
      <a:lt1>
        <a:srgbClr val="FEF9E2"/>
      </a:lt1>
      <a:dk2>
        <a:srgbClr val="E1D091"/>
      </a:dk2>
      <a:lt2>
        <a:srgbClr val="808080"/>
      </a:lt2>
      <a:accent1>
        <a:srgbClr val="D3A553"/>
      </a:accent1>
      <a:accent2>
        <a:srgbClr val="7C4D36"/>
      </a:accent2>
      <a:accent3>
        <a:srgbClr val="FEFBEE"/>
      </a:accent3>
      <a:accent4>
        <a:srgbClr val="000000"/>
      </a:accent4>
      <a:accent5>
        <a:srgbClr val="E6CFB3"/>
      </a:accent5>
      <a:accent6>
        <a:srgbClr val="704530"/>
      </a:accent6>
      <a:hlink>
        <a:srgbClr val="9B9D53"/>
      </a:hlink>
      <a:folHlink>
        <a:srgbClr val="6D9DB5"/>
      </a:folHlink>
    </a:clrScheme>
    <a:fontScheme name="2_中茂简介（2012）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中茂简介（2012） 2 1">
        <a:dk1>
          <a:srgbClr val="000000"/>
        </a:dk1>
        <a:lt1>
          <a:srgbClr val="FFFFFF"/>
        </a:lt1>
        <a:dk2>
          <a:srgbClr val="7EBAF0"/>
        </a:dk2>
        <a:lt2>
          <a:srgbClr val="B2B2B2"/>
        </a:lt2>
        <a:accent1>
          <a:srgbClr val="4F97D9"/>
        </a:accent1>
        <a:accent2>
          <a:srgbClr val="3F51AD"/>
        </a:accent2>
        <a:accent3>
          <a:srgbClr val="FFFFFF"/>
        </a:accent3>
        <a:accent4>
          <a:srgbClr val="000000"/>
        </a:accent4>
        <a:accent5>
          <a:srgbClr val="B2C9E9"/>
        </a:accent5>
        <a:accent6>
          <a:srgbClr val="38499C"/>
        </a:accent6>
        <a:hlink>
          <a:srgbClr val="69B58F"/>
        </a:hlink>
        <a:folHlink>
          <a:srgbClr val="878FA5"/>
        </a:folHlink>
      </a:clrScheme>
      <a:clrMap bg1="lt1" tx1="dk1" bg2="lt2" tx2="dk2" accent1="accent1" accent2="accent2" accent3="accent3" accent4="accent4" accent5="accent5" accent6="accent6" hlink="hlink" folHlink="folHlink"/>
    </a:extraClrScheme>
    <a:extraClrScheme>
      <a:clrScheme name="2_中茂简介（2012） 2 2">
        <a:dk1>
          <a:srgbClr val="000000"/>
        </a:dk1>
        <a:lt1>
          <a:srgbClr val="FEFEEA"/>
        </a:lt1>
        <a:dk2>
          <a:srgbClr val="A4E4B9"/>
        </a:dk2>
        <a:lt2>
          <a:srgbClr val="B2B2B2"/>
        </a:lt2>
        <a:accent1>
          <a:srgbClr val="58BEAB"/>
        </a:accent1>
        <a:accent2>
          <a:srgbClr val="377F75"/>
        </a:accent2>
        <a:accent3>
          <a:srgbClr val="FEFEF3"/>
        </a:accent3>
        <a:accent4>
          <a:srgbClr val="000000"/>
        </a:accent4>
        <a:accent5>
          <a:srgbClr val="B4DBD2"/>
        </a:accent5>
        <a:accent6>
          <a:srgbClr val="317269"/>
        </a:accent6>
        <a:hlink>
          <a:srgbClr val="5F4AAE"/>
        </a:hlink>
        <a:folHlink>
          <a:srgbClr val="D38259"/>
        </a:folHlink>
      </a:clrScheme>
      <a:clrMap bg1="lt1" tx1="dk1" bg2="lt2" tx2="dk2" accent1="accent1" accent2="accent2" accent3="accent3" accent4="accent4" accent5="accent5" accent6="accent6" hlink="hlink" folHlink="folHlink"/>
    </a:extraClrScheme>
    <a:extraClrScheme>
      <a:clrScheme name="2_中茂简介（2012） 2 3">
        <a:dk1>
          <a:srgbClr val="000000"/>
        </a:dk1>
        <a:lt1>
          <a:srgbClr val="FEF9E2"/>
        </a:lt1>
        <a:dk2>
          <a:srgbClr val="E1D091"/>
        </a:dk2>
        <a:lt2>
          <a:srgbClr val="808080"/>
        </a:lt2>
        <a:accent1>
          <a:srgbClr val="D3A553"/>
        </a:accent1>
        <a:accent2>
          <a:srgbClr val="7C4D36"/>
        </a:accent2>
        <a:accent3>
          <a:srgbClr val="FEFBEE"/>
        </a:accent3>
        <a:accent4>
          <a:srgbClr val="000000"/>
        </a:accent4>
        <a:accent5>
          <a:srgbClr val="E6CFB3"/>
        </a:accent5>
        <a:accent6>
          <a:srgbClr val="704530"/>
        </a:accent6>
        <a:hlink>
          <a:srgbClr val="9B9D53"/>
        </a:hlink>
        <a:folHlink>
          <a:srgbClr val="6D9DB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中茂简介（2012） 2">
  <a:themeElements>
    <a:clrScheme name="7_中茂简介（2012） 2 3">
      <a:dk1>
        <a:srgbClr val="000000"/>
      </a:dk1>
      <a:lt1>
        <a:srgbClr val="FEF9E2"/>
      </a:lt1>
      <a:dk2>
        <a:srgbClr val="E1D091"/>
      </a:dk2>
      <a:lt2>
        <a:srgbClr val="808080"/>
      </a:lt2>
      <a:accent1>
        <a:srgbClr val="D3A553"/>
      </a:accent1>
      <a:accent2>
        <a:srgbClr val="7C4D36"/>
      </a:accent2>
      <a:accent3>
        <a:srgbClr val="FEFBEE"/>
      </a:accent3>
      <a:accent4>
        <a:srgbClr val="000000"/>
      </a:accent4>
      <a:accent5>
        <a:srgbClr val="E6CFB3"/>
      </a:accent5>
      <a:accent6>
        <a:srgbClr val="704530"/>
      </a:accent6>
      <a:hlink>
        <a:srgbClr val="9B9D53"/>
      </a:hlink>
      <a:folHlink>
        <a:srgbClr val="6D9DB5"/>
      </a:folHlink>
    </a:clrScheme>
    <a:fontScheme name="7_中茂简介（2012）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7_中茂简介（2012） 2 1">
        <a:dk1>
          <a:srgbClr val="000000"/>
        </a:dk1>
        <a:lt1>
          <a:srgbClr val="FFFFFF"/>
        </a:lt1>
        <a:dk2>
          <a:srgbClr val="7EBAF0"/>
        </a:dk2>
        <a:lt2>
          <a:srgbClr val="B2B2B2"/>
        </a:lt2>
        <a:accent1>
          <a:srgbClr val="4F97D9"/>
        </a:accent1>
        <a:accent2>
          <a:srgbClr val="3F51AD"/>
        </a:accent2>
        <a:accent3>
          <a:srgbClr val="FFFFFF"/>
        </a:accent3>
        <a:accent4>
          <a:srgbClr val="000000"/>
        </a:accent4>
        <a:accent5>
          <a:srgbClr val="B2C9E9"/>
        </a:accent5>
        <a:accent6>
          <a:srgbClr val="38499C"/>
        </a:accent6>
        <a:hlink>
          <a:srgbClr val="69B58F"/>
        </a:hlink>
        <a:folHlink>
          <a:srgbClr val="878FA5"/>
        </a:folHlink>
      </a:clrScheme>
      <a:clrMap bg1="lt1" tx1="dk1" bg2="lt2" tx2="dk2" accent1="accent1" accent2="accent2" accent3="accent3" accent4="accent4" accent5="accent5" accent6="accent6" hlink="hlink" folHlink="folHlink"/>
    </a:extraClrScheme>
    <a:extraClrScheme>
      <a:clrScheme name="7_中茂简介（2012） 2 2">
        <a:dk1>
          <a:srgbClr val="000000"/>
        </a:dk1>
        <a:lt1>
          <a:srgbClr val="FEFEEA"/>
        </a:lt1>
        <a:dk2>
          <a:srgbClr val="A4E4B9"/>
        </a:dk2>
        <a:lt2>
          <a:srgbClr val="B2B2B2"/>
        </a:lt2>
        <a:accent1>
          <a:srgbClr val="58BEAB"/>
        </a:accent1>
        <a:accent2>
          <a:srgbClr val="377F75"/>
        </a:accent2>
        <a:accent3>
          <a:srgbClr val="FEFEF3"/>
        </a:accent3>
        <a:accent4>
          <a:srgbClr val="000000"/>
        </a:accent4>
        <a:accent5>
          <a:srgbClr val="B4DBD2"/>
        </a:accent5>
        <a:accent6>
          <a:srgbClr val="317269"/>
        </a:accent6>
        <a:hlink>
          <a:srgbClr val="5F4AAE"/>
        </a:hlink>
        <a:folHlink>
          <a:srgbClr val="D38259"/>
        </a:folHlink>
      </a:clrScheme>
      <a:clrMap bg1="lt1" tx1="dk1" bg2="lt2" tx2="dk2" accent1="accent1" accent2="accent2" accent3="accent3" accent4="accent4" accent5="accent5" accent6="accent6" hlink="hlink" folHlink="folHlink"/>
    </a:extraClrScheme>
    <a:extraClrScheme>
      <a:clrScheme name="7_中茂简介（2012） 2 3">
        <a:dk1>
          <a:srgbClr val="000000"/>
        </a:dk1>
        <a:lt1>
          <a:srgbClr val="FEF9E2"/>
        </a:lt1>
        <a:dk2>
          <a:srgbClr val="E1D091"/>
        </a:dk2>
        <a:lt2>
          <a:srgbClr val="808080"/>
        </a:lt2>
        <a:accent1>
          <a:srgbClr val="D3A553"/>
        </a:accent1>
        <a:accent2>
          <a:srgbClr val="7C4D36"/>
        </a:accent2>
        <a:accent3>
          <a:srgbClr val="FEFBEE"/>
        </a:accent3>
        <a:accent4>
          <a:srgbClr val="000000"/>
        </a:accent4>
        <a:accent5>
          <a:srgbClr val="E6CFB3"/>
        </a:accent5>
        <a:accent6>
          <a:srgbClr val="704530"/>
        </a:accent6>
        <a:hlink>
          <a:srgbClr val="9B9D53"/>
        </a:hlink>
        <a:folHlink>
          <a:srgbClr val="6D9DB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_中茂简介（2012） 2">
  <a:themeElements>
    <a:clrScheme name="12_中茂简介（2012） 2 3">
      <a:dk1>
        <a:srgbClr val="000000"/>
      </a:dk1>
      <a:lt1>
        <a:srgbClr val="FEF9E2"/>
      </a:lt1>
      <a:dk2>
        <a:srgbClr val="E1D091"/>
      </a:dk2>
      <a:lt2>
        <a:srgbClr val="808080"/>
      </a:lt2>
      <a:accent1>
        <a:srgbClr val="D3A553"/>
      </a:accent1>
      <a:accent2>
        <a:srgbClr val="7C4D36"/>
      </a:accent2>
      <a:accent3>
        <a:srgbClr val="FEFBEE"/>
      </a:accent3>
      <a:accent4>
        <a:srgbClr val="000000"/>
      </a:accent4>
      <a:accent5>
        <a:srgbClr val="E6CFB3"/>
      </a:accent5>
      <a:accent6>
        <a:srgbClr val="704530"/>
      </a:accent6>
      <a:hlink>
        <a:srgbClr val="9B9D53"/>
      </a:hlink>
      <a:folHlink>
        <a:srgbClr val="6D9DB5"/>
      </a:folHlink>
    </a:clrScheme>
    <a:fontScheme name="12_中茂简介（2012）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2_中茂简介（2012） 2 1">
        <a:dk1>
          <a:srgbClr val="000000"/>
        </a:dk1>
        <a:lt1>
          <a:srgbClr val="FFFFFF"/>
        </a:lt1>
        <a:dk2>
          <a:srgbClr val="7EBAF0"/>
        </a:dk2>
        <a:lt2>
          <a:srgbClr val="B2B2B2"/>
        </a:lt2>
        <a:accent1>
          <a:srgbClr val="4F97D9"/>
        </a:accent1>
        <a:accent2>
          <a:srgbClr val="3F51AD"/>
        </a:accent2>
        <a:accent3>
          <a:srgbClr val="FFFFFF"/>
        </a:accent3>
        <a:accent4>
          <a:srgbClr val="000000"/>
        </a:accent4>
        <a:accent5>
          <a:srgbClr val="B2C9E9"/>
        </a:accent5>
        <a:accent6>
          <a:srgbClr val="38499C"/>
        </a:accent6>
        <a:hlink>
          <a:srgbClr val="69B58F"/>
        </a:hlink>
        <a:folHlink>
          <a:srgbClr val="878FA5"/>
        </a:folHlink>
      </a:clrScheme>
      <a:clrMap bg1="lt1" tx1="dk1" bg2="lt2" tx2="dk2" accent1="accent1" accent2="accent2" accent3="accent3" accent4="accent4" accent5="accent5" accent6="accent6" hlink="hlink" folHlink="folHlink"/>
    </a:extraClrScheme>
    <a:extraClrScheme>
      <a:clrScheme name="12_中茂简介（2012） 2 2">
        <a:dk1>
          <a:srgbClr val="000000"/>
        </a:dk1>
        <a:lt1>
          <a:srgbClr val="FEFEEA"/>
        </a:lt1>
        <a:dk2>
          <a:srgbClr val="A4E4B9"/>
        </a:dk2>
        <a:lt2>
          <a:srgbClr val="B2B2B2"/>
        </a:lt2>
        <a:accent1>
          <a:srgbClr val="58BEAB"/>
        </a:accent1>
        <a:accent2>
          <a:srgbClr val="377F75"/>
        </a:accent2>
        <a:accent3>
          <a:srgbClr val="FEFEF3"/>
        </a:accent3>
        <a:accent4>
          <a:srgbClr val="000000"/>
        </a:accent4>
        <a:accent5>
          <a:srgbClr val="B4DBD2"/>
        </a:accent5>
        <a:accent6>
          <a:srgbClr val="317269"/>
        </a:accent6>
        <a:hlink>
          <a:srgbClr val="5F4AAE"/>
        </a:hlink>
        <a:folHlink>
          <a:srgbClr val="D38259"/>
        </a:folHlink>
      </a:clrScheme>
      <a:clrMap bg1="lt1" tx1="dk1" bg2="lt2" tx2="dk2" accent1="accent1" accent2="accent2" accent3="accent3" accent4="accent4" accent5="accent5" accent6="accent6" hlink="hlink" folHlink="folHlink"/>
    </a:extraClrScheme>
    <a:extraClrScheme>
      <a:clrScheme name="12_中茂简介（2012） 2 3">
        <a:dk1>
          <a:srgbClr val="000000"/>
        </a:dk1>
        <a:lt1>
          <a:srgbClr val="FEF9E2"/>
        </a:lt1>
        <a:dk2>
          <a:srgbClr val="E1D091"/>
        </a:dk2>
        <a:lt2>
          <a:srgbClr val="808080"/>
        </a:lt2>
        <a:accent1>
          <a:srgbClr val="D3A553"/>
        </a:accent1>
        <a:accent2>
          <a:srgbClr val="7C4D36"/>
        </a:accent2>
        <a:accent3>
          <a:srgbClr val="FEFBEE"/>
        </a:accent3>
        <a:accent4>
          <a:srgbClr val="000000"/>
        </a:accent4>
        <a:accent5>
          <a:srgbClr val="E6CFB3"/>
        </a:accent5>
        <a:accent6>
          <a:srgbClr val="704530"/>
        </a:accent6>
        <a:hlink>
          <a:srgbClr val="9B9D53"/>
        </a:hlink>
        <a:folHlink>
          <a:srgbClr val="6D9DB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中茂简介（2012） 2_2">
  <a:themeElements>
    <a:clrScheme name="2_中茂简介（2012） 2_2 3">
      <a:dk1>
        <a:srgbClr val="000000"/>
      </a:dk1>
      <a:lt1>
        <a:srgbClr val="FEF9E2"/>
      </a:lt1>
      <a:dk2>
        <a:srgbClr val="E1D091"/>
      </a:dk2>
      <a:lt2>
        <a:srgbClr val="808080"/>
      </a:lt2>
      <a:accent1>
        <a:srgbClr val="D3A553"/>
      </a:accent1>
      <a:accent2>
        <a:srgbClr val="7C4D36"/>
      </a:accent2>
      <a:accent3>
        <a:srgbClr val="FEFBEE"/>
      </a:accent3>
      <a:accent4>
        <a:srgbClr val="000000"/>
      </a:accent4>
      <a:accent5>
        <a:srgbClr val="E6CFB3"/>
      </a:accent5>
      <a:accent6>
        <a:srgbClr val="704530"/>
      </a:accent6>
      <a:hlink>
        <a:srgbClr val="9B9D53"/>
      </a:hlink>
      <a:folHlink>
        <a:srgbClr val="6D9DB5"/>
      </a:folHlink>
    </a:clrScheme>
    <a:fontScheme name="2_中茂简介（2012） 2_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中茂简介（2012） 2_2 1">
        <a:dk1>
          <a:srgbClr val="000000"/>
        </a:dk1>
        <a:lt1>
          <a:srgbClr val="FFFFFF"/>
        </a:lt1>
        <a:dk2>
          <a:srgbClr val="7EBAF0"/>
        </a:dk2>
        <a:lt2>
          <a:srgbClr val="B2B2B2"/>
        </a:lt2>
        <a:accent1>
          <a:srgbClr val="4F97D9"/>
        </a:accent1>
        <a:accent2>
          <a:srgbClr val="3F51AD"/>
        </a:accent2>
        <a:accent3>
          <a:srgbClr val="FFFFFF"/>
        </a:accent3>
        <a:accent4>
          <a:srgbClr val="000000"/>
        </a:accent4>
        <a:accent5>
          <a:srgbClr val="B2C9E9"/>
        </a:accent5>
        <a:accent6>
          <a:srgbClr val="38499C"/>
        </a:accent6>
        <a:hlink>
          <a:srgbClr val="69B58F"/>
        </a:hlink>
        <a:folHlink>
          <a:srgbClr val="878FA5"/>
        </a:folHlink>
      </a:clrScheme>
      <a:clrMap bg1="lt1" tx1="dk1" bg2="lt2" tx2="dk2" accent1="accent1" accent2="accent2" accent3="accent3" accent4="accent4" accent5="accent5" accent6="accent6" hlink="hlink" folHlink="folHlink"/>
    </a:extraClrScheme>
    <a:extraClrScheme>
      <a:clrScheme name="2_中茂简介（2012） 2_2 2">
        <a:dk1>
          <a:srgbClr val="000000"/>
        </a:dk1>
        <a:lt1>
          <a:srgbClr val="FEFEEA"/>
        </a:lt1>
        <a:dk2>
          <a:srgbClr val="A4E4B9"/>
        </a:dk2>
        <a:lt2>
          <a:srgbClr val="B2B2B2"/>
        </a:lt2>
        <a:accent1>
          <a:srgbClr val="58BEAB"/>
        </a:accent1>
        <a:accent2>
          <a:srgbClr val="377F75"/>
        </a:accent2>
        <a:accent3>
          <a:srgbClr val="FEFEF3"/>
        </a:accent3>
        <a:accent4>
          <a:srgbClr val="000000"/>
        </a:accent4>
        <a:accent5>
          <a:srgbClr val="B4DBD2"/>
        </a:accent5>
        <a:accent6>
          <a:srgbClr val="317269"/>
        </a:accent6>
        <a:hlink>
          <a:srgbClr val="5F4AAE"/>
        </a:hlink>
        <a:folHlink>
          <a:srgbClr val="D38259"/>
        </a:folHlink>
      </a:clrScheme>
      <a:clrMap bg1="lt1" tx1="dk1" bg2="lt2" tx2="dk2" accent1="accent1" accent2="accent2" accent3="accent3" accent4="accent4" accent5="accent5" accent6="accent6" hlink="hlink" folHlink="folHlink"/>
    </a:extraClrScheme>
    <a:extraClrScheme>
      <a:clrScheme name="2_中茂简介（2012） 2_2 3">
        <a:dk1>
          <a:srgbClr val="000000"/>
        </a:dk1>
        <a:lt1>
          <a:srgbClr val="FEF9E2"/>
        </a:lt1>
        <a:dk2>
          <a:srgbClr val="E1D091"/>
        </a:dk2>
        <a:lt2>
          <a:srgbClr val="808080"/>
        </a:lt2>
        <a:accent1>
          <a:srgbClr val="D3A553"/>
        </a:accent1>
        <a:accent2>
          <a:srgbClr val="7C4D36"/>
        </a:accent2>
        <a:accent3>
          <a:srgbClr val="FEFBEE"/>
        </a:accent3>
        <a:accent4>
          <a:srgbClr val="000000"/>
        </a:accent4>
        <a:accent5>
          <a:srgbClr val="E6CFB3"/>
        </a:accent5>
        <a:accent6>
          <a:srgbClr val="704530"/>
        </a:accent6>
        <a:hlink>
          <a:srgbClr val="9B9D53"/>
        </a:hlink>
        <a:folHlink>
          <a:srgbClr val="6D9DB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2_中茂简介（2012） 2_2">
  <a:themeElements>
    <a:clrScheme name="12_中茂简介（2012） 2_2 3">
      <a:dk1>
        <a:srgbClr val="000000"/>
      </a:dk1>
      <a:lt1>
        <a:srgbClr val="FEF9E2"/>
      </a:lt1>
      <a:dk2>
        <a:srgbClr val="E1D091"/>
      </a:dk2>
      <a:lt2>
        <a:srgbClr val="808080"/>
      </a:lt2>
      <a:accent1>
        <a:srgbClr val="D3A553"/>
      </a:accent1>
      <a:accent2>
        <a:srgbClr val="7C4D36"/>
      </a:accent2>
      <a:accent3>
        <a:srgbClr val="FEFBEE"/>
      </a:accent3>
      <a:accent4>
        <a:srgbClr val="000000"/>
      </a:accent4>
      <a:accent5>
        <a:srgbClr val="E6CFB3"/>
      </a:accent5>
      <a:accent6>
        <a:srgbClr val="704530"/>
      </a:accent6>
      <a:hlink>
        <a:srgbClr val="9B9D53"/>
      </a:hlink>
      <a:folHlink>
        <a:srgbClr val="6D9DB5"/>
      </a:folHlink>
    </a:clrScheme>
    <a:fontScheme name="12_中茂简介（2012） 2_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2_中茂简介（2012） 2_2 1">
        <a:dk1>
          <a:srgbClr val="000000"/>
        </a:dk1>
        <a:lt1>
          <a:srgbClr val="FFFFFF"/>
        </a:lt1>
        <a:dk2>
          <a:srgbClr val="7EBAF0"/>
        </a:dk2>
        <a:lt2>
          <a:srgbClr val="B2B2B2"/>
        </a:lt2>
        <a:accent1>
          <a:srgbClr val="4F97D9"/>
        </a:accent1>
        <a:accent2>
          <a:srgbClr val="3F51AD"/>
        </a:accent2>
        <a:accent3>
          <a:srgbClr val="FFFFFF"/>
        </a:accent3>
        <a:accent4>
          <a:srgbClr val="000000"/>
        </a:accent4>
        <a:accent5>
          <a:srgbClr val="B2C9E9"/>
        </a:accent5>
        <a:accent6>
          <a:srgbClr val="38499C"/>
        </a:accent6>
        <a:hlink>
          <a:srgbClr val="69B58F"/>
        </a:hlink>
        <a:folHlink>
          <a:srgbClr val="878FA5"/>
        </a:folHlink>
      </a:clrScheme>
      <a:clrMap bg1="lt1" tx1="dk1" bg2="lt2" tx2="dk2" accent1="accent1" accent2="accent2" accent3="accent3" accent4="accent4" accent5="accent5" accent6="accent6" hlink="hlink" folHlink="folHlink"/>
    </a:extraClrScheme>
    <a:extraClrScheme>
      <a:clrScheme name="12_中茂简介（2012） 2_2 2">
        <a:dk1>
          <a:srgbClr val="000000"/>
        </a:dk1>
        <a:lt1>
          <a:srgbClr val="FEFEEA"/>
        </a:lt1>
        <a:dk2>
          <a:srgbClr val="A4E4B9"/>
        </a:dk2>
        <a:lt2>
          <a:srgbClr val="B2B2B2"/>
        </a:lt2>
        <a:accent1>
          <a:srgbClr val="58BEAB"/>
        </a:accent1>
        <a:accent2>
          <a:srgbClr val="377F75"/>
        </a:accent2>
        <a:accent3>
          <a:srgbClr val="FEFEF3"/>
        </a:accent3>
        <a:accent4>
          <a:srgbClr val="000000"/>
        </a:accent4>
        <a:accent5>
          <a:srgbClr val="B4DBD2"/>
        </a:accent5>
        <a:accent6>
          <a:srgbClr val="317269"/>
        </a:accent6>
        <a:hlink>
          <a:srgbClr val="5F4AAE"/>
        </a:hlink>
        <a:folHlink>
          <a:srgbClr val="D38259"/>
        </a:folHlink>
      </a:clrScheme>
      <a:clrMap bg1="lt1" tx1="dk1" bg2="lt2" tx2="dk2" accent1="accent1" accent2="accent2" accent3="accent3" accent4="accent4" accent5="accent5" accent6="accent6" hlink="hlink" folHlink="folHlink"/>
    </a:extraClrScheme>
    <a:extraClrScheme>
      <a:clrScheme name="12_中茂简介（2012） 2_2 3">
        <a:dk1>
          <a:srgbClr val="000000"/>
        </a:dk1>
        <a:lt1>
          <a:srgbClr val="FEF9E2"/>
        </a:lt1>
        <a:dk2>
          <a:srgbClr val="E1D091"/>
        </a:dk2>
        <a:lt2>
          <a:srgbClr val="808080"/>
        </a:lt2>
        <a:accent1>
          <a:srgbClr val="D3A553"/>
        </a:accent1>
        <a:accent2>
          <a:srgbClr val="7C4D36"/>
        </a:accent2>
        <a:accent3>
          <a:srgbClr val="FEFBEE"/>
        </a:accent3>
        <a:accent4>
          <a:srgbClr val="000000"/>
        </a:accent4>
        <a:accent5>
          <a:srgbClr val="E6CFB3"/>
        </a:accent5>
        <a:accent6>
          <a:srgbClr val="704530"/>
        </a:accent6>
        <a:hlink>
          <a:srgbClr val="9B9D53"/>
        </a:hlink>
        <a:folHlink>
          <a:srgbClr val="6D9DB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中茂简介（2012） 2_3">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中茂简介（2012） 2_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_中茂简介（2012） 2_3 1">
        <a:dk1>
          <a:srgbClr val="000000"/>
        </a:dk1>
        <a:lt1>
          <a:srgbClr val="FFFFFF"/>
        </a:lt1>
        <a:dk2>
          <a:srgbClr val="7EBAF0"/>
        </a:dk2>
        <a:lt2>
          <a:srgbClr val="B2B2B2"/>
        </a:lt2>
        <a:accent1>
          <a:srgbClr val="4F97D9"/>
        </a:accent1>
        <a:accent2>
          <a:srgbClr val="3F51AD"/>
        </a:accent2>
        <a:accent3>
          <a:srgbClr val="FFFFFF"/>
        </a:accent3>
        <a:accent4>
          <a:srgbClr val="000000"/>
        </a:accent4>
        <a:accent5>
          <a:srgbClr val="B2C9E9"/>
        </a:accent5>
        <a:accent6>
          <a:srgbClr val="38499C"/>
        </a:accent6>
        <a:hlink>
          <a:srgbClr val="69B58F"/>
        </a:hlink>
        <a:folHlink>
          <a:srgbClr val="878FA5"/>
        </a:folHlink>
      </a:clrScheme>
      <a:clrMap bg1="lt1" tx1="dk1" bg2="lt2" tx2="dk2" accent1="accent1" accent2="accent2" accent3="accent3" accent4="accent4" accent5="accent5" accent6="accent6" hlink="hlink" folHlink="folHlink"/>
    </a:extraClrScheme>
    <a:extraClrScheme>
      <a:clrScheme name="1_中茂简介（2012） 2_3 2">
        <a:dk1>
          <a:srgbClr val="000000"/>
        </a:dk1>
        <a:lt1>
          <a:srgbClr val="FEFEEA"/>
        </a:lt1>
        <a:dk2>
          <a:srgbClr val="A4E4B9"/>
        </a:dk2>
        <a:lt2>
          <a:srgbClr val="B2B2B2"/>
        </a:lt2>
        <a:accent1>
          <a:srgbClr val="58BEAB"/>
        </a:accent1>
        <a:accent2>
          <a:srgbClr val="377F75"/>
        </a:accent2>
        <a:accent3>
          <a:srgbClr val="FEFEF3"/>
        </a:accent3>
        <a:accent4>
          <a:srgbClr val="000000"/>
        </a:accent4>
        <a:accent5>
          <a:srgbClr val="B4DBD2"/>
        </a:accent5>
        <a:accent6>
          <a:srgbClr val="317269"/>
        </a:accent6>
        <a:hlink>
          <a:srgbClr val="5F4AAE"/>
        </a:hlink>
        <a:folHlink>
          <a:srgbClr val="D38259"/>
        </a:folHlink>
      </a:clrScheme>
      <a:clrMap bg1="lt1" tx1="dk1" bg2="lt2" tx2="dk2" accent1="accent1" accent2="accent2" accent3="accent3" accent4="accent4" accent5="accent5" accent6="accent6" hlink="hlink" folHlink="folHlink"/>
    </a:extraClrScheme>
    <a:extraClrScheme>
      <a:clrScheme name="1_中茂简介（2012） 2_3 3">
        <a:dk1>
          <a:srgbClr val="000000"/>
        </a:dk1>
        <a:lt1>
          <a:srgbClr val="FEF9E2"/>
        </a:lt1>
        <a:dk2>
          <a:srgbClr val="E1D091"/>
        </a:dk2>
        <a:lt2>
          <a:srgbClr val="808080"/>
        </a:lt2>
        <a:accent1>
          <a:srgbClr val="D3A553"/>
        </a:accent1>
        <a:accent2>
          <a:srgbClr val="7C4D36"/>
        </a:accent2>
        <a:accent3>
          <a:srgbClr val="FEFBEE"/>
        </a:accent3>
        <a:accent4>
          <a:srgbClr val="000000"/>
        </a:accent4>
        <a:accent5>
          <a:srgbClr val="E6CFB3"/>
        </a:accent5>
        <a:accent6>
          <a:srgbClr val="704530"/>
        </a:accent6>
        <a:hlink>
          <a:srgbClr val="9B9D53"/>
        </a:hlink>
        <a:folHlink>
          <a:srgbClr val="6D9DB5"/>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中茂简介（2012） 2_3">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中茂简介（2012） 2_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中茂简介（2012） 2_3 1">
        <a:dk1>
          <a:srgbClr val="000000"/>
        </a:dk1>
        <a:lt1>
          <a:srgbClr val="FFFFFF"/>
        </a:lt1>
        <a:dk2>
          <a:srgbClr val="7EBAF0"/>
        </a:dk2>
        <a:lt2>
          <a:srgbClr val="B2B2B2"/>
        </a:lt2>
        <a:accent1>
          <a:srgbClr val="4F97D9"/>
        </a:accent1>
        <a:accent2>
          <a:srgbClr val="3F51AD"/>
        </a:accent2>
        <a:accent3>
          <a:srgbClr val="FFFFFF"/>
        </a:accent3>
        <a:accent4>
          <a:srgbClr val="000000"/>
        </a:accent4>
        <a:accent5>
          <a:srgbClr val="B2C9E9"/>
        </a:accent5>
        <a:accent6>
          <a:srgbClr val="38499C"/>
        </a:accent6>
        <a:hlink>
          <a:srgbClr val="69B58F"/>
        </a:hlink>
        <a:folHlink>
          <a:srgbClr val="878FA5"/>
        </a:folHlink>
      </a:clrScheme>
      <a:clrMap bg1="lt1" tx1="dk1" bg2="lt2" tx2="dk2" accent1="accent1" accent2="accent2" accent3="accent3" accent4="accent4" accent5="accent5" accent6="accent6" hlink="hlink" folHlink="folHlink"/>
    </a:extraClrScheme>
    <a:extraClrScheme>
      <a:clrScheme name="2_中茂简介（2012） 2_3 2">
        <a:dk1>
          <a:srgbClr val="000000"/>
        </a:dk1>
        <a:lt1>
          <a:srgbClr val="FEFEEA"/>
        </a:lt1>
        <a:dk2>
          <a:srgbClr val="A4E4B9"/>
        </a:dk2>
        <a:lt2>
          <a:srgbClr val="B2B2B2"/>
        </a:lt2>
        <a:accent1>
          <a:srgbClr val="58BEAB"/>
        </a:accent1>
        <a:accent2>
          <a:srgbClr val="377F75"/>
        </a:accent2>
        <a:accent3>
          <a:srgbClr val="FEFEF3"/>
        </a:accent3>
        <a:accent4>
          <a:srgbClr val="000000"/>
        </a:accent4>
        <a:accent5>
          <a:srgbClr val="B4DBD2"/>
        </a:accent5>
        <a:accent6>
          <a:srgbClr val="317269"/>
        </a:accent6>
        <a:hlink>
          <a:srgbClr val="5F4AAE"/>
        </a:hlink>
        <a:folHlink>
          <a:srgbClr val="D38259"/>
        </a:folHlink>
      </a:clrScheme>
      <a:clrMap bg1="lt1" tx1="dk1" bg2="lt2" tx2="dk2" accent1="accent1" accent2="accent2" accent3="accent3" accent4="accent4" accent5="accent5" accent6="accent6" hlink="hlink" folHlink="folHlink"/>
    </a:extraClrScheme>
    <a:extraClrScheme>
      <a:clrScheme name="2_中茂简介（2012） 2_3 3">
        <a:dk1>
          <a:srgbClr val="000000"/>
        </a:dk1>
        <a:lt1>
          <a:srgbClr val="FEF9E2"/>
        </a:lt1>
        <a:dk2>
          <a:srgbClr val="E1D091"/>
        </a:dk2>
        <a:lt2>
          <a:srgbClr val="808080"/>
        </a:lt2>
        <a:accent1>
          <a:srgbClr val="D3A553"/>
        </a:accent1>
        <a:accent2>
          <a:srgbClr val="7C4D36"/>
        </a:accent2>
        <a:accent3>
          <a:srgbClr val="FEFBEE"/>
        </a:accent3>
        <a:accent4>
          <a:srgbClr val="000000"/>
        </a:accent4>
        <a:accent5>
          <a:srgbClr val="E6CFB3"/>
        </a:accent5>
        <a:accent6>
          <a:srgbClr val="704530"/>
        </a:accent6>
        <a:hlink>
          <a:srgbClr val="9B9D53"/>
        </a:hlink>
        <a:folHlink>
          <a:srgbClr val="6D9DB5"/>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中茂简介（2012） 2_3">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中茂简介（2012） 2_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7_中茂简介（2012） 2_3 1">
        <a:dk1>
          <a:srgbClr val="000000"/>
        </a:dk1>
        <a:lt1>
          <a:srgbClr val="FFFFFF"/>
        </a:lt1>
        <a:dk2>
          <a:srgbClr val="7EBAF0"/>
        </a:dk2>
        <a:lt2>
          <a:srgbClr val="B2B2B2"/>
        </a:lt2>
        <a:accent1>
          <a:srgbClr val="4F97D9"/>
        </a:accent1>
        <a:accent2>
          <a:srgbClr val="3F51AD"/>
        </a:accent2>
        <a:accent3>
          <a:srgbClr val="FFFFFF"/>
        </a:accent3>
        <a:accent4>
          <a:srgbClr val="000000"/>
        </a:accent4>
        <a:accent5>
          <a:srgbClr val="B2C9E9"/>
        </a:accent5>
        <a:accent6>
          <a:srgbClr val="38499C"/>
        </a:accent6>
        <a:hlink>
          <a:srgbClr val="69B58F"/>
        </a:hlink>
        <a:folHlink>
          <a:srgbClr val="878FA5"/>
        </a:folHlink>
      </a:clrScheme>
      <a:clrMap bg1="lt1" tx1="dk1" bg2="lt2" tx2="dk2" accent1="accent1" accent2="accent2" accent3="accent3" accent4="accent4" accent5="accent5" accent6="accent6" hlink="hlink" folHlink="folHlink"/>
    </a:extraClrScheme>
    <a:extraClrScheme>
      <a:clrScheme name="7_中茂简介（2012） 2_3 2">
        <a:dk1>
          <a:srgbClr val="000000"/>
        </a:dk1>
        <a:lt1>
          <a:srgbClr val="FEFEEA"/>
        </a:lt1>
        <a:dk2>
          <a:srgbClr val="A4E4B9"/>
        </a:dk2>
        <a:lt2>
          <a:srgbClr val="B2B2B2"/>
        </a:lt2>
        <a:accent1>
          <a:srgbClr val="58BEAB"/>
        </a:accent1>
        <a:accent2>
          <a:srgbClr val="377F75"/>
        </a:accent2>
        <a:accent3>
          <a:srgbClr val="FEFEF3"/>
        </a:accent3>
        <a:accent4>
          <a:srgbClr val="000000"/>
        </a:accent4>
        <a:accent5>
          <a:srgbClr val="B4DBD2"/>
        </a:accent5>
        <a:accent6>
          <a:srgbClr val="317269"/>
        </a:accent6>
        <a:hlink>
          <a:srgbClr val="5F4AAE"/>
        </a:hlink>
        <a:folHlink>
          <a:srgbClr val="D38259"/>
        </a:folHlink>
      </a:clrScheme>
      <a:clrMap bg1="lt1" tx1="dk1" bg2="lt2" tx2="dk2" accent1="accent1" accent2="accent2" accent3="accent3" accent4="accent4" accent5="accent5" accent6="accent6" hlink="hlink" folHlink="folHlink"/>
    </a:extraClrScheme>
    <a:extraClrScheme>
      <a:clrScheme name="7_中茂简介（2012） 2_3 3">
        <a:dk1>
          <a:srgbClr val="000000"/>
        </a:dk1>
        <a:lt1>
          <a:srgbClr val="FEF9E2"/>
        </a:lt1>
        <a:dk2>
          <a:srgbClr val="E1D091"/>
        </a:dk2>
        <a:lt2>
          <a:srgbClr val="808080"/>
        </a:lt2>
        <a:accent1>
          <a:srgbClr val="D3A553"/>
        </a:accent1>
        <a:accent2>
          <a:srgbClr val="7C4D36"/>
        </a:accent2>
        <a:accent3>
          <a:srgbClr val="FEFBEE"/>
        </a:accent3>
        <a:accent4>
          <a:srgbClr val="000000"/>
        </a:accent4>
        <a:accent5>
          <a:srgbClr val="E6CFB3"/>
        </a:accent5>
        <a:accent6>
          <a:srgbClr val="704530"/>
        </a:accent6>
        <a:hlink>
          <a:srgbClr val="9B9D53"/>
        </a:hlink>
        <a:folHlink>
          <a:srgbClr val="6D9DB5"/>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中茂简介（2012） 2</Template>
  <TotalTime>157256352</TotalTime>
  <Pages>0</Pages>
  <Words>11251</Words>
  <Characters>0</Characters>
  <Application>Microsoft Office PowerPoint</Application>
  <DocSecurity>0</DocSecurity>
  <PresentationFormat>全屏显示(4:3)</PresentationFormat>
  <Lines>0</Lines>
  <Paragraphs>630</Paragraphs>
  <Slides>78</Slides>
  <Notes>0</Notes>
  <HiddenSlides>0</HiddenSlides>
  <MMClips>0</MMClips>
  <ScaleCrop>false</ScaleCrop>
  <HeadingPairs>
    <vt:vector size="6" baseType="variant">
      <vt:variant>
        <vt:lpstr>主题</vt:lpstr>
      </vt:variant>
      <vt:variant>
        <vt:i4>14</vt:i4>
      </vt:variant>
      <vt:variant>
        <vt:lpstr>嵌入 OLE 服务器</vt:lpstr>
      </vt:variant>
      <vt:variant>
        <vt:i4>0</vt:i4>
      </vt:variant>
      <vt:variant>
        <vt:lpstr>幻灯片标题</vt:lpstr>
      </vt:variant>
      <vt:variant>
        <vt:i4>78</vt:i4>
      </vt:variant>
    </vt:vector>
  </HeadingPairs>
  <TitlesOfParts>
    <vt:vector size="92" baseType="lpstr">
      <vt:lpstr>自定义设计方案</vt:lpstr>
      <vt:lpstr>2_中茂简介（2012） 2</vt:lpstr>
      <vt:lpstr>7_中茂简介（2012） 2</vt:lpstr>
      <vt:lpstr>12_中茂简介（2012） 2</vt:lpstr>
      <vt:lpstr>2_中茂简介（2012） 2_2</vt:lpstr>
      <vt:lpstr>12_中茂简介（2012） 2_2</vt:lpstr>
      <vt:lpstr>1_中茂简介（2012） 2_3</vt:lpstr>
      <vt:lpstr>2_中茂简介（2012） 2_3</vt:lpstr>
      <vt:lpstr>7_中茂简介（2012） 2_3</vt:lpstr>
      <vt:lpstr>中茂简介（2012） 2</vt:lpstr>
      <vt:lpstr>7_中茂简介（2012） 2_4</vt:lpstr>
      <vt:lpstr>2_中茂简介（2012） 2_4</vt:lpstr>
      <vt:lpstr>2_中茂简介（2012） 2_5</vt:lpstr>
      <vt:lpstr>2_中茂简介（2012） 2_6</vt:lpstr>
      <vt:lpstr>幻灯片 1</vt:lpstr>
      <vt:lpstr>幻灯片 2</vt:lpstr>
      <vt:lpstr>幻灯片 3</vt:lpstr>
      <vt:lpstr>幻灯片 4</vt:lpstr>
      <vt:lpstr>幻灯片 5</vt:lpstr>
      <vt:lpstr>幻灯片 6</vt:lpstr>
      <vt:lpstr>幻灯片 7</vt:lpstr>
      <vt:lpstr>幻灯片 8</vt:lpstr>
      <vt:lpstr> </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第四篇   商业保理与券商资产管理业务 结合</vt:lpstr>
      <vt:lpstr>幻灯片 55</vt:lpstr>
      <vt:lpstr>                资产证券化的法律体系——立法进程</vt:lpstr>
      <vt:lpstr>资产证券化的法律体系——立法进程</vt:lpstr>
      <vt:lpstr>资产证券化的法律体系——立法进程</vt:lpstr>
      <vt:lpstr>幻灯片 59</vt:lpstr>
      <vt:lpstr>          资产证券化新规解读</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 </vt:lpstr>
    </vt:vector>
  </TitlesOfParts>
  <Company>Microsoft</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zhangzhongyi;simon</dc:creator>
  <cp:lastModifiedBy>Administrator</cp:lastModifiedBy>
  <cp:revision>98</cp:revision>
  <cp:lastPrinted>1899-12-30T00:00:00Z</cp:lastPrinted>
  <dcterms:created xsi:type="dcterms:W3CDTF">2013-03-04T02:36:34Z</dcterms:created>
  <dcterms:modified xsi:type="dcterms:W3CDTF">2016-04-01T08:08:09Z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2052-6.6.0.2461</vt:lpwstr>
  </property>
</Properties>
</file>